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63" r:id="rId4"/>
    <p:sldId id="265" r:id="rId5"/>
    <p:sldId id="274" r:id="rId6"/>
    <p:sldId id="267" r:id="rId7"/>
    <p:sldId id="272" r:id="rId8"/>
    <p:sldId id="276" r:id="rId9"/>
    <p:sldId id="275" r:id="rId10"/>
    <p:sldId id="278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usz Karpinski" initials="" lastIdx="3" clrIdx="0"/>
  <p:cmAuthor id="2" name="Milwicz Monik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78"/>
    <a:srgbClr val="172C85"/>
    <a:srgbClr val="313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 varScale="1">
        <p:scale>
          <a:sx n="24" d="100"/>
          <a:sy n="24" d="100"/>
        </p:scale>
        <p:origin x="792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pl/9wmf8" TargetMode="External"/><Relationship Id="rId2" Type="http://schemas.openxmlformats.org/officeDocument/2006/relationships/hyperlink" Target="https://youtu.be/bq-XeSMu3hw?t=14444" TargetMode="External"/><Relationship Id="rId1" Type="http://schemas.openxmlformats.org/officeDocument/2006/relationships/hyperlink" Target="https://tiny.pl/9wmd3" TargetMode="External"/><Relationship Id="rId6" Type="http://schemas.openxmlformats.org/officeDocument/2006/relationships/hyperlink" Target="https://tiny.pl/9w7g3" TargetMode="External"/><Relationship Id="rId5" Type="http://schemas.openxmlformats.org/officeDocument/2006/relationships/hyperlink" Target="https://eur-lex.europa.eu/legal-content/EN/ALL/?uri=CELEX:52021JC0026" TargetMode="External"/><Relationship Id="rId4" Type="http://schemas.openxmlformats.org/officeDocument/2006/relationships/hyperlink" Target="https://eur-lex.europa.eu/legal-content/PL/TXT/PDF/?uri=CELEX:32021R1328&amp;rid=2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pl/9wmf8" TargetMode="External"/><Relationship Id="rId2" Type="http://schemas.openxmlformats.org/officeDocument/2006/relationships/hyperlink" Target="https://youtu.be/bq-XeSMu3hw?t=14444" TargetMode="External"/><Relationship Id="rId1" Type="http://schemas.openxmlformats.org/officeDocument/2006/relationships/hyperlink" Target="https://tiny.pl/9wmd3" TargetMode="External"/><Relationship Id="rId6" Type="http://schemas.openxmlformats.org/officeDocument/2006/relationships/hyperlink" Target="https://tiny.pl/9w7g3" TargetMode="External"/><Relationship Id="rId5" Type="http://schemas.openxmlformats.org/officeDocument/2006/relationships/hyperlink" Target="https://eur-lex.europa.eu/legal-content/EN/ALL/?uri=CELEX:52021JC0026" TargetMode="External"/><Relationship Id="rId4" Type="http://schemas.openxmlformats.org/officeDocument/2006/relationships/hyperlink" Target="https://eur-lex.europa.eu/legal-content/PL/TXT/PDF/?uri=CELEX:32021R1328&amp;rid=2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43C38-22CE-483C-A3AC-3BEB72BDA30B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18027D8-D476-4923-B12A-17FDBBBB78AB}">
      <dgm:prSet custT="1"/>
      <dgm:spPr>
        <a:solidFill>
          <a:schemeClr val="accent3">
            <a:lumMod val="40000"/>
            <a:lumOff val="6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pPr rtl="0"/>
          <a:endParaRPr lang="pl-PL" sz="2000" dirty="0"/>
        </a:p>
        <a:p>
          <a:pPr rtl="0"/>
          <a:r>
            <a:rPr lang="pl-PL" sz="1800" dirty="0"/>
            <a:t>Celem jest wsparcie budowy infrastruktury transportowej </a:t>
          </a:r>
          <a:r>
            <a:rPr lang="pl-PL" sz="1800" b="1" dirty="0"/>
            <a:t>w sieci TEN-T</a:t>
          </a:r>
          <a:r>
            <a:rPr lang="pl-PL" sz="1800" dirty="0"/>
            <a:t> oraz ulepszanie tej już istniejącej, ze szczególnym uwzględnieniem:</a:t>
          </a:r>
        </a:p>
      </dgm:t>
    </dgm:pt>
    <dgm:pt modelId="{3E68275B-DD94-4BA1-BCF2-C0B45D24C522}" type="parTrans" cxnId="{4E991ED4-ECFF-4D6F-B19E-93DD2DA0CEC3}">
      <dgm:prSet/>
      <dgm:spPr/>
      <dgm:t>
        <a:bodyPr/>
        <a:lstStyle/>
        <a:p>
          <a:endParaRPr lang="pl-PL" sz="1400"/>
        </a:p>
      </dgm:t>
    </dgm:pt>
    <dgm:pt modelId="{92E9492A-CFF0-484C-86E9-3C92908F2639}" type="sibTrans" cxnId="{4E991ED4-ECFF-4D6F-B19E-93DD2DA0CEC3}">
      <dgm:prSet/>
      <dgm:spPr/>
      <dgm:t>
        <a:bodyPr/>
        <a:lstStyle/>
        <a:p>
          <a:endParaRPr lang="pl-PL" sz="1400"/>
        </a:p>
      </dgm:t>
    </dgm:pt>
    <dgm:pt modelId="{768C368C-7363-45AE-97D8-8730DE670BC7}">
      <dgm:prSet custT="1"/>
      <dgm:spPr/>
      <dgm:t>
        <a:bodyPr/>
        <a:lstStyle/>
        <a:p>
          <a:pPr rtl="0"/>
          <a:r>
            <a:rPr lang="pl-PL" sz="1300">
              <a:solidFill>
                <a:schemeClr val="tx1"/>
              </a:solidFill>
            </a:rPr>
            <a:t>systemów zarządzania ruchem</a:t>
          </a:r>
          <a:endParaRPr lang="pl-PL" sz="1300" dirty="0">
            <a:solidFill>
              <a:schemeClr val="tx1"/>
            </a:solidFill>
          </a:endParaRPr>
        </a:p>
      </dgm:t>
    </dgm:pt>
    <dgm:pt modelId="{983C4345-4F95-452C-BA3C-638FD5EA0EAF}" type="sibTrans" cxnId="{9F68E7E0-436C-4159-9E64-94C951FA8307}">
      <dgm:prSet/>
      <dgm:spPr/>
      <dgm:t>
        <a:bodyPr/>
        <a:lstStyle/>
        <a:p>
          <a:endParaRPr lang="pl-PL" sz="1400"/>
        </a:p>
      </dgm:t>
    </dgm:pt>
    <dgm:pt modelId="{8CCC6B06-4753-4B5D-9C28-F7C95F996788}" type="parTrans" cxnId="{9F68E7E0-436C-4159-9E64-94C951FA8307}">
      <dgm:prSet/>
      <dgm:spPr/>
      <dgm:t>
        <a:bodyPr/>
        <a:lstStyle/>
        <a:p>
          <a:endParaRPr lang="pl-PL" sz="1400"/>
        </a:p>
      </dgm:t>
    </dgm:pt>
    <dgm:pt modelId="{C7BBE70E-415B-443F-9713-824A22469103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pl-PL" sz="1300"/>
            <a:t>projektów, które eliminują „wąskie gardła” lub uzupełniają brakujące elementy sieci bazowej oraz kompleksowej</a:t>
          </a:r>
          <a:endParaRPr lang="pl-PL" sz="1300" dirty="0"/>
        </a:p>
      </dgm:t>
    </dgm:pt>
    <dgm:pt modelId="{EAD764A4-84AD-493F-B1F1-D3CA2D45E1C3}" type="sibTrans" cxnId="{D1C7370B-3926-4D90-BC4F-D746A1E46E5D}">
      <dgm:prSet/>
      <dgm:spPr/>
      <dgm:t>
        <a:bodyPr/>
        <a:lstStyle/>
        <a:p>
          <a:endParaRPr lang="pl-PL" sz="1400"/>
        </a:p>
      </dgm:t>
    </dgm:pt>
    <dgm:pt modelId="{81A28C15-893B-40B3-8A66-B1F1F270C374}" type="parTrans" cxnId="{D1C7370B-3926-4D90-BC4F-D746A1E46E5D}">
      <dgm:prSet/>
      <dgm:spPr/>
      <dgm:t>
        <a:bodyPr/>
        <a:lstStyle/>
        <a:p>
          <a:endParaRPr lang="pl-PL" sz="1400"/>
        </a:p>
      </dgm:t>
    </dgm:pt>
    <dgm:pt modelId="{9995477C-D8AE-4DD7-838F-A6974AB9247E}">
      <dgm:prSet custT="1"/>
      <dgm:spPr/>
      <dgm:t>
        <a:bodyPr/>
        <a:lstStyle/>
        <a:p>
          <a:pPr rtl="0"/>
          <a:r>
            <a:rPr lang="pl-PL" sz="1300"/>
            <a:t>projektów transgranicznych</a:t>
          </a:r>
          <a:endParaRPr lang="pl-PL" sz="1300" dirty="0"/>
        </a:p>
      </dgm:t>
    </dgm:pt>
    <dgm:pt modelId="{19A09020-5C6E-4B2F-9D62-7C1B03443CA7}" type="sibTrans" cxnId="{DAFB24A4-8704-4A1B-A611-099AA9466F26}">
      <dgm:prSet/>
      <dgm:spPr/>
      <dgm:t>
        <a:bodyPr/>
        <a:lstStyle/>
        <a:p>
          <a:endParaRPr lang="pl-PL" sz="1400"/>
        </a:p>
      </dgm:t>
    </dgm:pt>
    <dgm:pt modelId="{CC206E83-5C3D-44A8-B8C6-6D304E385BD7}" type="parTrans" cxnId="{DAFB24A4-8704-4A1B-A611-099AA9466F26}">
      <dgm:prSet/>
      <dgm:spPr/>
      <dgm:t>
        <a:bodyPr/>
        <a:lstStyle/>
        <a:p>
          <a:endParaRPr lang="pl-PL" sz="1400"/>
        </a:p>
      </dgm:t>
    </dgm:pt>
    <dgm:pt modelId="{EBBED881-0DB0-4A95-953A-CD6C6236FC79}">
      <dgm:prSet custT="1"/>
      <dgm:spPr>
        <a:solidFill>
          <a:schemeClr val="accent3">
            <a:lumMod val="40000"/>
            <a:lumOff val="60000"/>
          </a:schemeClr>
        </a:solidFill>
        <a:ln w="76200">
          <a:solidFill>
            <a:schemeClr val="bg1"/>
          </a:solidFill>
        </a:ln>
      </dgm:spPr>
      <dgm:t>
        <a:bodyPr anchor="t"/>
        <a:lstStyle/>
        <a:p>
          <a:pPr rtl="0"/>
          <a:r>
            <a:rPr lang="en-US" altLang="pl-PL" sz="2800" dirty="0">
              <a:latin typeface="+mn-lt"/>
              <a:cs typeface="Times New Roman" panose="02020603050405020304" pitchFamily="18" charset="0"/>
            </a:rPr>
            <a:t>Instrument „</a:t>
          </a:r>
          <a:r>
            <a:rPr lang="en-US" altLang="pl-PL" sz="2800" dirty="0" err="1">
              <a:latin typeface="+mn-lt"/>
              <a:cs typeface="Times New Roman" panose="02020603050405020304" pitchFamily="18" charset="0"/>
            </a:rPr>
            <a:t>Łącząc</a:t>
          </a:r>
          <a:r>
            <a:rPr lang="en-US" altLang="pl-PL" sz="2800" dirty="0">
              <a:latin typeface="+mn-lt"/>
              <a:cs typeface="Times New Roman" panose="02020603050405020304" pitchFamily="18" charset="0"/>
            </a:rPr>
            <a:t> </a:t>
          </a:r>
          <a:r>
            <a:rPr lang="en-US" altLang="pl-PL" sz="2800" dirty="0" err="1">
              <a:latin typeface="+mn-lt"/>
              <a:cs typeface="Times New Roman" panose="02020603050405020304" pitchFamily="18" charset="0"/>
            </a:rPr>
            <a:t>Europę</a:t>
          </a:r>
          <a:r>
            <a:rPr lang="en-US" altLang="pl-PL" sz="2800" dirty="0">
              <a:latin typeface="+mn-lt"/>
              <a:cs typeface="Times New Roman" panose="02020603050405020304" pitchFamily="18" charset="0"/>
            </a:rPr>
            <a:t>”</a:t>
          </a:r>
          <a:br>
            <a:rPr lang="pl-PL" altLang="pl-PL" sz="2800" dirty="0">
              <a:latin typeface="+mn-lt"/>
              <a:cs typeface="Times New Roman" panose="02020603050405020304" pitchFamily="18" charset="0"/>
            </a:rPr>
          </a:br>
          <a:r>
            <a:rPr lang="en-US" altLang="pl-PL" sz="2800" dirty="0">
              <a:latin typeface="+mn-lt"/>
              <a:cs typeface="Times New Roman" panose="02020603050405020304" pitchFamily="18" charset="0"/>
            </a:rPr>
            <a:t>CEF </a:t>
          </a:r>
          <a:r>
            <a:rPr lang="en-US" altLang="pl-PL" sz="2800" i="1" dirty="0">
              <a:latin typeface="+mn-lt"/>
              <a:cs typeface="Times New Roman" panose="02020603050405020304" pitchFamily="18" charset="0"/>
            </a:rPr>
            <a:t>(Connecting Europe Facility)</a:t>
          </a:r>
          <a:r>
            <a:rPr lang="pl-PL" altLang="pl-PL" sz="2800" i="1" dirty="0">
              <a:latin typeface="+mn-lt"/>
              <a:cs typeface="Times New Roman" panose="02020603050405020304" pitchFamily="18" charset="0"/>
            </a:rPr>
            <a:t> w sektorze transportu </a:t>
          </a:r>
          <a:endParaRPr lang="pl-PL" sz="2800" dirty="0">
            <a:latin typeface="+mn-lt"/>
          </a:endParaRPr>
        </a:p>
      </dgm:t>
    </dgm:pt>
    <dgm:pt modelId="{D9B81A88-A39E-4DD3-9BD7-A1A340E94FF6}" type="sibTrans" cxnId="{52CB46BB-BE27-4FE5-B519-D72E35622EBE}">
      <dgm:prSet/>
      <dgm:spPr/>
      <dgm:t>
        <a:bodyPr/>
        <a:lstStyle/>
        <a:p>
          <a:endParaRPr lang="pl-PL" sz="1400"/>
        </a:p>
      </dgm:t>
    </dgm:pt>
    <dgm:pt modelId="{AF397308-52F8-40BD-A978-FC5B1A686737}" type="parTrans" cxnId="{52CB46BB-BE27-4FE5-B519-D72E35622EBE}">
      <dgm:prSet/>
      <dgm:spPr/>
      <dgm:t>
        <a:bodyPr/>
        <a:lstStyle/>
        <a:p>
          <a:endParaRPr lang="pl-PL" sz="1400"/>
        </a:p>
      </dgm:t>
    </dgm:pt>
    <dgm:pt modelId="{5B7C8C5F-D7A5-4FE3-A3ED-CE371841FA11}" type="pres">
      <dgm:prSet presAssocID="{7AD43C38-22CE-483C-A3AC-3BEB72BDA30B}" presName="theList" presStyleCnt="0">
        <dgm:presLayoutVars>
          <dgm:dir/>
          <dgm:animLvl val="lvl"/>
          <dgm:resizeHandles val="exact"/>
        </dgm:presLayoutVars>
      </dgm:prSet>
      <dgm:spPr/>
    </dgm:pt>
    <dgm:pt modelId="{E6DF1088-2DE9-4795-BEDE-FADD8D4F825D}" type="pres">
      <dgm:prSet presAssocID="{EBBED881-0DB0-4A95-953A-CD6C6236FC79}" presName="compNode" presStyleCnt="0"/>
      <dgm:spPr/>
    </dgm:pt>
    <dgm:pt modelId="{6161E636-4BED-42F2-BCF1-4C3E68A092A1}" type="pres">
      <dgm:prSet presAssocID="{EBBED881-0DB0-4A95-953A-CD6C6236FC79}" presName="aNode" presStyleLbl="bgShp" presStyleIdx="0" presStyleCnt="2" custScaleX="65008" custLinFactNeighborX="-469"/>
      <dgm:spPr>
        <a:prstGeom prst="rect">
          <a:avLst/>
        </a:prstGeom>
      </dgm:spPr>
    </dgm:pt>
    <dgm:pt modelId="{10E5AE3A-716C-49E7-AF49-47E28C6ECF96}" type="pres">
      <dgm:prSet presAssocID="{EBBED881-0DB0-4A95-953A-CD6C6236FC79}" presName="textNode" presStyleLbl="bgShp" presStyleIdx="0" presStyleCnt="2"/>
      <dgm:spPr/>
    </dgm:pt>
    <dgm:pt modelId="{F3C1B694-987C-412A-8F4A-FCC3A0491B86}" type="pres">
      <dgm:prSet presAssocID="{EBBED881-0DB0-4A95-953A-CD6C6236FC79}" presName="compChildNode" presStyleCnt="0"/>
      <dgm:spPr/>
    </dgm:pt>
    <dgm:pt modelId="{36001D7D-037F-45BD-8177-BA17A42186DE}" type="pres">
      <dgm:prSet presAssocID="{EBBED881-0DB0-4A95-953A-CD6C6236FC79}" presName="theInnerList" presStyleCnt="0"/>
      <dgm:spPr/>
    </dgm:pt>
    <dgm:pt modelId="{06C7E09B-1FC2-4844-8A5D-C0BC171B568B}" type="pres">
      <dgm:prSet presAssocID="{EBBED881-0DB0-4A95-953A-CD6C6236FC79}" presName="aSpace" presStyleCnt="0"/>
      <dgm:spPr/>
    </dgm:pt>
    <dgm:pt modelId="{4F4A901A-323F-4880-9DAF-4B66240F7CE7}" type="pres">
      <dgm:prSet presAssocID="{718027D8-D476-4923-B12A-17FDBBBB78AB}" presName="compNode" presStyleCnt="0"/>
      <dgm:spPr/>
    </dgm:pt>
    <dgm:pt modelId="{5701BAD1-5874-4116-9592-70E696AD0F9F}" type="pres">
      <dgm:prSet presAssocID="{718027D8-D476-4923-B12A-17FDBBBB78AB}" presName="aNode" presStyleLbl="bgShp" presStyleIdx="1" presStyleCnt="2" custScaleX="78745"/>
      <dgm:spPr>
        <a:prstGeom prst="rect">
          <a:avLst/>
        </a:prstGeom>
      </dgm:spPr>
    </dgm:pt>
    <dgm:pt modelId="{7F7359A5-BA4C-48DC-A4BC-5172F47DE9E2}" type="pres">
      <dgm:prSet presAssocID="{718027D8-D476-4923-B12A-17FDBBBB78AB}" presName="textNode" presStyleLbl="bgShp" presStyleIdx="1" presStyleCnt="2"/>
      <dgm:spPr/>
    </dgm:pt>
    <dgm:pt modelId="{31A7DF3D-A2C3-491F-9724-9859B2D0F05C}" type="pres">
      <dgm:prSet presAssocID="{718027D8-D476-4923-B12A-17FDBBBB78AB}" presName="compChildNode" presStyleCnt="0"/>
      <dgm:spPr/>
    </dgm:pt>
    <dgm:pt modelId="{9E6E0015-9453-4A1F-A68B-324A6E1AD681}" type="pres">
      <dgm:prSet presAssocID="{718027D8-D476-4923-B12A-17FDBBBB78AB}" presName="theInnerList" presStyleCnt="0"/>
      <dgm:spPr/>
    </dgm:pt>
    <dgm:pt modelId="{902CFC96-1E4C-4ACC-A441-249BF58A45A2}" type="pres">
      <dgm:prSet presAssocID="{9995477C-D8AE-4DD7-838F-A6974AB9247E}" presName="childNode" presStyleLbl="node1" presStyleIdx="0" presStyleCnt="3" custScaleX="90862" custScaleY="29336" custLinFactNeighborY="91165">
        <dgm:presLayoutVars>
          <dgm:bulletEnabled val="1"/>
        </dgm:presLayoutVars>
      </dgm:prSet>
      <dgm:spPr>
        <a:prstGeom prst="rect">
          <a:avLst/>
        </a:prstGeom>
      </dgm:spPr>
    </dgm:pt>
    <dgm:pt modelId="{FCFCFA4B-9B5A-45BA-9AC8-E515EFAEB86D}" type="pres">
      <dgm:prSet presAssocID="{9995477C-D8AE-4DD7-838F-A6974AB9247E}" presName="aSpace2" presStyleCnt="0"/>
      <dgm:spPr/>
    </dgm:pt>
    <dgm:pt modelId="{BA568C27-A69D-4C24-B59D-166D9572F018}" type="pres">
      <dgm:prSet presAssocID="{C7BBE70E-415B-443F-9713-824A22469103}" presName="childNode" presStyleLbl="node1" presStyleIdx="1" presStyleCnt="3" custScaleX="90862" custScaleY="29336" custLinFactNeighborY="17094">
        <dgm:presLayoutVars>
          <dgm:bulletEnabled val="1"/>
        </dgm:presLayoutVars>
      </dgm:prSet>
      <dgm:spPr>
        <a:prstGeom prst="rect">
          <a:avLst/>
        </a:prstGeom>
      </dgm:spPr>
    </dgm:pt>
    <dgm:pt modelId="{1A7BBF71-20C3-41B8-8D55-0A5A137F2180}" type="pres">
      <dgm:prSet presAssocID="{C7BBE70E-415B-443F-9713-824A22469103}" presName="aSpace2" presStyleCnt="0"/>
      <dgm:spPr/>
    </dgm:pt>
    <dgm:pt modelId="{72205A3A-744D-4444-939C-0EEAC3511EFA}" type="pres">
      <dgm:prSet presAssocID="{768C368C-7363-45AE-97D8-8730DE670BC7}" presName="childNode" presStyleLbl="node1" presStyleIdx="2" presStyleCnt="3" custScaleX="90862" custScaleY="29336" custLinFactNeighborY="-5698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1C7370B-3926-4D90-BC4F-D746A1E46E5D}" srcId="{718027D8-D476-4923-B12A-17FDBBBB78AB}" destId="{C7BBE70E-415B-443F-9713-824A22469103}" srcOrd="1" destOrd="0" parTransId="{81A28C15-893B-40B3-8A66-B1F1F270C374}" sibTransId="{EAD764A4-84AD-493F-B1F1-D3CA2D45E1C3}"/>
    <dgm:cxn modelId="{960D0126-5F65-4B23-9FD2-6598EB91183C}" type="presOf" srcId="{EBBED881-0DB0-4A95-953A-CD6C6236FC79}" destId="{6161E636-4BED-42F2-BCF1-4C3E68A092A1}" srcOrd="0" destOrd="0" presId="urn:microsoft.com/office/officeart/2005/8/layout/lProcess2"/>
    <dgm:cxn modelId="{EA2D6232-F0C4-46FF-AF93-8A644F2B0603}" type="presOf" srcId="{9995477C-D8AE-4DD7-838F-A6974AB9247E}" destId="{902CFC96-1E4C-4ACC-A441-249BF58A45A2}" srcOrd="0" destOrd="0" presId="urn:microsoft.com/office/officeart/2005/8/layout/lProcess2"/>
    <dgm:cxn modelId="{44B0F45F-DFF6-473C-8A54-34CCEB5B3967}" type="presOf" srcId="{EBBED881-0DB0-4A95-953A-CD6C6236FC79}" destId="{10E5AE3A-716C-49E7-AF49-47E28C6ECF96}" srcOrd="1" destOrd="0" presId="urn:microsoft.com/office/officeart/2005/8/layout/lProcess2"/>
    <dgm:cxn modelId="{CF63D551-147A-410B-A807-C405F9C0F766}" type="presOf" srcId="{7AD43C38-22CE-483C-A3AC-3BEB72BDA30B}" destId="{5B7C8C5F-D7A5-4FE3-A3ED-CE371841FA11}" srcOrd="0" destOrd="0" presId="urn:microsoft.com/office/officeart/2005/8/layout/lProcess2"/>
    <dgm:cxn modelId="{28FFD487-7691-4217-8933-48AA9AB90556}" type="presOf" srcId="{C7BBE70E-415B-443F-9713-824A22469103}" destId="{BA568C27-A69D-4C24-B59D-166D9572F018}" srcOrd="0" destOrd="0" presId="urn:microsoft.com/office/officeart/2005/8/layout/lProcess2"/>
    <dgm:cxn modelId="{DAFB24A4-8704-4A1B-A611-099AA9466F26}" srcId="{718027D8-D476-4923-B12A-17FDBBBB78AB}" destId="{9995477C-D8AE-4DD7-838F-A6974AB9247E}" srcOrd="0" destOrd="0" parTransId="{CC206E83-5C3D-44A8-B8C6-6D304E385BD7}" sibTransId="{19A09020-5C6E-4B2F-9D62-7C1B03443CA7}"/>
    <dgm:cxn modelId="{55E3F3B3-14EC-4ABA-948D-B1BBA07DCF52}" type="presOf" srcId="{768C368C-7363-45AE-97D8-8730DE670BC7}" destId="{72205A3A-744D-4444-939C-0EEAC3511EFA}" srcOrd="0" destOrd="0" presId="urn:microsoft.com/office/officeart/2005/8/layout/lProcess2"/>
    <dgm:cxn modelId="{D98423BA-9A8F-4B23-AF24-7367A5B7C90E}" type="presOf" srcId="{718027D8-D476-4923-B12A-17FDBBBB78AB}" destId="{5701BAD1-5874-4116-9592-70E696AD0F9F}" srcOrd="0" destOrd="0" presId="urn:microsoft.com/office/officeart/2005/8/layout/lProcess2"/>
    <dgm:cxn modelId="{52CB46BB-BE27-4FE5-B519-D72E35622EBE}" srcId="{7AD43C38-22CE-483C-A3AC-3BEB72BDA30B}" destId="{EBBED881-0DB0-4A95-953A-CD6C6236FC79}" srcOrd="0" destOrd="0" parTransId="{AF397308-52F8-40BD-A978-FC5B1A686737}" sibTransId="{D9B81A88-A39E-4DD3-9BD7-A1A340E94FF6}"/>
    <dgm:cxn modelId="{ABEEA0CD-7AD7-4366-AF4C-7D8DABDA2F5E}" type="presOf" srcId="{718027D8-D476-4923-B12A-17FDBBBB78AB}" destId="{7F7359A5-BA4C-48DC-A4BC-5172F47DE9E2}" srcOrd="1" destOrd="0" presId="urn:microsoft.com/office/officeart/2005/8/layout/lProcess2"/>
    <dgm:cxn modelId="{4E991ED4-ECFF-4D6F-B19E-93DD2DA0CEC3}" srcId="{7AD43C38-22CE-483C-A3AC-3BEB72BDA30B}" destId="{718027D8-D476-4923-B12A-17FDBBBB78AB}" srcOrd="1" destOrd="0" parTransId="{3E68275B-DD94-4BA1-BCF2-C0B45D24C522}" sibTransId="{92E9492A-CFF0-484C-86E9-3C92908F2639}"/>
    <dgm:cxn modelId="{9F68E7E0-436C-4159-9E64-94C951FA8307}" srcId="{718027D8-D476-4923-B12A-17FDBBBB78AB}" destId="{768C368C-7363-45AE-97D8-8730DE670BC7}" srcOrd="2" destOrd="0" parTransId="{8CCC6B06-4753-4B5D-9C28-F7C95F996788}" sibTransId="{983C4345-4F95-452C-BA3C-638FD5EA0EAF}"/>
    <dgm:cxn modelId="{5B46EB92-ED91-43D4-B86B-980AE1AB1A17}" type="presParOf" srcId="{5B7C8C5F-D7A5-4FE3-A3ED-CE371841FA11}" destId="{E6DF1088-2DE9-4795-BEDE-FADD8D4F825D}" srcOrd="0" destOrd="0" presId="urn:microsoft.com/office/officeart/2005/8/layout/lProcess2"/>
    <dgm:cxn modelId="{F91EE36E-8944-4A1D-AA01-15A3AA6E97A7}" type="presParOf" srcId="{E6DF1088-2DE9-4795-BEDE-FADD8D4F825D}" destId="{6161E636-4BED-42F2-BCF1-4C3E68A092A1}" srcOrd="0" destOrd="0" presId="urn:microsoft.com/office/officeart/2005/8/layout/lProcess2"/>
    <dgm:cxn modelId="{FBF9F614-AA2F-488F-BA07-7E98744C5911}" type="presParOf" srcId="{E6DF1088-2DE9-4795-BEDE-FADD8D4F825D}" destId="{10E5AE3A-716C-49E7-AF49-47E28C6ECF96}" srcOrd="1" destOrd="0" presId="urn:microsoft.com/office/officeart/2005/8/layout/lProcess2"/>
    <dgm:cxn modelId="{6D281344-D771-4C0E-BF0D-CB56C89F5149}" type="presParOf" srcId="{E6DF1088-2DE9-4795-BEDE-FADD8D4F825D}" destId="{F3C1B694-987C-412A-8F4A-FCC3A0491B86}" srcOrd="2" destOrd="0" presId="urn:microsoft.com/office/officeart/2005/8/layout/lProcess2"/>
    <dgm:cxn modelId="{E397815E-4748-4C84-A5E5-C853D1C441C4}" type="presParOf" srcId="{F3C1B694-987C-412A-8F4A-FCC3A0491B86}" destId="{36001D7D-037F-45BD-8177-BA17A42186DE}" srcOrd="0" destOrd="0" presId="urn:microsoft.com/office/officeart/2005/8/layout/lProcess2"/>
    <dgm:cxn modelId="{17240112-1350-4C1C-B5DC-D73D2FB6C916}" type="presParOf" srcId="{5B7C8C5F-D7A5-4FE3-A3ED-CE371841FA11}" destId="{06C7E09B-1FC2-4844-8A5D-C0BC171B568B}" srcOrd="1" destOrd="0" presId="urn:microsoft.com/office/officeart/2005/8/layout/lProcess2"/>
    <dgm:cxn modelId="{ABFD057E-4721-40BE-B0FD-070A6BBD6425}" type="presParOf" srcId="{5B7C8C5F-D7A5-4FE3-A3ED-CE371841FA11}" destId="{4F4A901A-323F-4880-9DAF-4B66240F7CE7}" srcOrd="2" destOrd="0" presId="urn:microsoft.com/office/officeart/2005/8/layout/lProcess2"/>
    <dgm:cxn modelId="{341D4902-38C7-475C-A035-3BC3C5EC9214}" type="presParOf" srcId="{4F4A901A-323F-4880-9DAF-4B66240F7CE7}" destId="{5701BAD1-5874-4116-9592-70E696AD0F9F}" srcOrd="0" destOrd="0" presId="urn:microsoft.com/office/officeart/2005/8/layout/lProcess2"/>
    <dgm:cxn modelId="{F83C91D0-8A28-4E53-B2A3-C25804A2FF8B}" type="presParOf" srcId="{4F4A901A-323F-4880-9DAF-4B66240F7CE7}" destId="{7F7359A5-BA4C-48DC-A4BC-5172F47DE9E2}" srcOrd="1" destOrd="0" presId="urn:microsoft.com/office/officeart/2005/8/layout/lProcess2"/>
    <dgm:cxn modelId="{44704472-D621-4576-A683-3FC570D9E943}" type="presParOf" srcId="{4F4A901A-323F-4880-9DAF-4B66240F7CE7}" destId="{31A7DF3D-A2C3-491F-9724-9859B2D0F05C}" srcOrd="2" destOrd="0" presId="urn:microsoft.com/office/officeart/2005/8/layout/lProcess2"/>
    <dgm:cxn modelId="{991566AC-EBB0-48CF-9643-E5DC0E38C145}" type="presParOf" srcId="{31A7DF3D-A2C3-491F-9724-9859B2D0F05C}" destId="{9E6E0015-9453-4A1F-A68B-324A6E1AD681}" srcOrd="0" destOrd="0" presId="urn:microsoft.com/office/officeart/2005/8/layout/lProcess2"/>
    <dgm:cxn modelId="{0958F6A1-D00B-45B0-9B04-ABA4D277AF85}" type="presParOf" srcId="{9E6E0015-9453-4A1F-A68B-324A6E1AD681}" destId="{902CFC96-1E4C-4ACC-A441-249BF58A45A2}" srcOrd="0" destOrd="0" presId="urn:microsoft.com/office/officeart/2005/8/layout/lProcess2"/>
    <dgm:cxn modelId="{038FAE9C-1113-4BF1-96F7-0BD6B1894692}" type="presParOf" srcId="{9E6E0015-9453-4A1F-A68B-324A6E1AD681}" destId="{FCFCFA4B-9B5A-45BA-9AC8-E515EFAEB86D}" srcOrd="1" destOrd="0" presId="urn:microsoft.com/office/officeart/2005/8/layout/lProcess2"/>
    <dgm:cxn modelId="{091EA1CB-3CCB-4103-B003-CAFBEE08941E}" type="presParOf" srcId="{9E6E0015-9453-4A1F-A68B-324A6E1AD681}" destId="{BA568C27-A69D-4C24-B59D-166D9572F018}" srcOrd="2" destOrd="0" presId="urn:microsoft.com/office/officeart/2005/8/layout/lProcess2"/>
    <dgm:cxn modelId="{91164B20-48FC-494D-8CC9-422F6E5E9E4C}" type="presParOf" srcId="{9E6E0015-9453-4A1F-A68B-324A6E1AD681}" destId="{1A7BBF71-20C3-41B8-8D55-0A5A137F2180}" srcOrd="3" destOrd="0" presId="urn:microsoft.com/office/officeart/2005/8/layout/lProcess2"/>
    <dgm:cxn modelId="{1BE34250-57ED-4776-9FF2-E036F25A0D17}" type="presParOf" srcId="{9E6E0015-9453-4A1F-A68B-324A6E1AD681}" destId="{72205A3A-744D-4444-939C-0EEAC3511EFA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03FC89-7F8C-427D-8C93-8A25C180CBA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6F79D1-74D6-4655-882F-FFD2389B31C8}">
      <dgm:prSet/>
      <dgm:spPr/>
      <dgm:t>
        <a:bodyPr/>
        <a:lstStyle/>
        <a:p>
          <a:pPr rtl="0"/>
          <a:r>
            <a:rPr lang="pl-PL" dirty="0"/>
            <a:t>Prezentacje z CEF Info Day </a:t>
          </a:r>
          <a:r>
            <a:rPr lang="en-GB" dirty="0">
              <a:hlinkClick xmlns:r="http://schemas.openxmlformats.org/officeDocument/2006/relationships" r:id="rId1"/>
            </a:rPr>
            <a:t>https://cinea.ec.europa.eu/news-events/events/2022-cef-transport-military-mobility-call-info-day-2022-07-05_en</a:t>
          </a:r>
          <a:endParaRPr lang="pl-PL" dirty="0"/>
        </a:p>
      </dgm:t>
    </dgm:pt>
    <dgm:pt modelId="{0DCC7CAD-AE3A-44A9-B1B0-B5E1993607DF}" type="parTrans" cxnId="{12D3E77C-54E2-47A3-98F6-E1179687DE56}">
      <dgm:prSet/>
      <dgm:spPr/>
      <dgm:t>
        <a:bodyPr/>
        <a:lstStyle/>
        <a:p>
          <a:endParaRPr lang="pl-PL"/>
        </a:p>
      </dgm:t>
    </dgm:pt>
    <dgm:pt modelId="{3D4F613C-5D94-4243-B636-060C6A39E247}" type="sibTrans" cxnId="{12D3E77C-54E2-47A3-98F6-E1179687DE56}">
      <dgm:prSet/>
      <dgm:spPr/>
      <dgm:t>
        <a:bodyPr/>
        <a:lstStyle/>
        <a:p>
          <a:endParaRPr lang="pl-PL"/>
        </a:p>
      </dgm:t>
    </dgm:pt>
    <dgm:pt modelId="{1C68788C-CDD6-4DD6-A4D9-C3C7EBF3E38C}">
      <dgm:prSet/>
      <dgm:spPr/>
      <dgm:t>
        <a:bodyPr/>
        <a:lstStyle/>
        <a:p>
          <a:pPr rtl="0"/>
          <a:r>
            <a:rPr lang="pl-PL"/>
            <a:t>Nagranie </a:t>
          </a:r>
          <a:r>
            <a:rPr lang="pl-PL">
              <a:hlinkClick xmlns:r="http://schemas.openxmlformats.org/officeDocument/2006/relationships" r:id="rId2"/>
            </a:rPr>
            <a:t>https://youtu.be/bq-XeSMu3hw?t=14444</a:t>
          </a:r>
          <a:r>
            <a:rPr lang="pl-PL"/>
            <a:t> </a:t>
          </a:r>
        </a:p>
      </dgm:t>
    </dgm:pt>
    <dgm:pt modelId="{20465E4B-D4D8-444C-81CB-B7C61A4DFC9D}" type="parTrans" cxnId="{E8667235-9F84-4A72-BE4D-57476F04197B}">
      <dgm:prSet/>
      <dgm:spPr/>
      <dgm:t>
        <a:bodyPr/>
        <a:lstStyle/>
        <a:p>
          <a:endParaRPr lang="pl-PL"/>
        </a:p>
      </dgm:t>
    </dgm:pt>
    <dgm:pt modelId="{6DE8F147-8E07-4E4F-B54E-1749CC9EE3C2}" type="sibTrans" cxnId="{E8667235-9F84-4A72-BE4D-57476F04197B}">
      <dgm:prSet/>
      <dgm:spPr/>
      <dgm:t>
        <a:bodyPr/>
        <a:lstStyle/>
        <a:p>
          <a:endParaRPr lang="pl-PL"/>
        </a:p>
      </dgm:t>
    </dgm:pt>
    <dgm:pt modelId="{5B7BFB41-996C-450D-BEB9-064AE46CD336}">
      <dgm:prSet/>
      <dgm:spPr/>
      <dgm:t>
        <a:bodyPr/>
        <a:lstStyle/>
        <a:p>
          <a:pPr rtl="0"/>
          <a:r>
            <a:rPr lang="pl-PL"/>
            <a:t>Portal Funding &amp; tender opportunities: </a:t>
          </a:r>
          <a:r>
            <a:rPr lang="pl-PL">
              <a:hlinkClick xmlns:r="http://schemas.openxmlformats.org/officeDocument/2006/relationships" r:id="rId3"/>
            </a:rPr>
            <a:t>https://tiny.pl/9wmf8</a:t>
          </a:r>
          <a:r>
            <a:rPr lang="pl-PL"/>
            <a:t>  - odpowiedzi na zadawane pytania</a:t>
          </a:r>
        </a:p>
      </dgm:t>
    </dgm:pt>
    <dgm:pt modelId="{57B5103E-2797-4769-95BC-D73354558E19}" type="parTrans" cxnId="{7C664172-3F35-49C0-BB9C-AB83E676DE72}">
      <dgm:prSet/>
      <dgm:spPr/>
      <dgm:t>
        <a:bodyPr/>
        <a:lstStyle/>
        <a:p>
          <a:endParaRPr lang="pl-PL"/>
        </a:p>
      </dgm:t>
    </dgm:pt>
    <dgm:pt modelId="{659F639D-D1C6-4385-81E6-F3BD6D04F85D}" type="sibTrans" cxnId="{7C664172-3F35-49C0-BB9C-AB83E676DE72}">
      <dgm:prSet/>
      <dgm:spPr/>
      <dgm:t>
        <a:bodyPr/>
        <a:lstStyle/>
        <a:p>
          <a:endParaRPr lang="pl-PL"/>
        </a:p>
      </dgm:t>
    </dgm:pt>
    <dgm:pt modelId="{53C5F3AF-3665-4CDA-AF3F-F384C14F5F9C}">
      <dgm:prSet/>
      <dgm:spPr/>
      <dgm:t>
        <a:bodyPr/>
        <a:lstStyle/>
        <a:p>
          <a:pPr rtl="0"/>
          <a:r>
            <a:rPr lang="pl-PL" dirty="0"/>
            <a:t>Rozporządzenie wykonawcze Komisji (UE) 2021/1328 </a:t>
          </a:r>
          <a:r>
            <a:rPr lang="pl-PL" dirty="0">
              <a:hlinkClick xmlns:r="http://schemas.openxmlformats.org/officeDocument/2006/relationships" r:id="rId4"/>
            </a:rPr>
            <a:t>wymagania dual-</a:t>
          </a:r>
          <a:r>
            <a:rPr lang="pl-PL" dirty="0" err="1">
              <a:hlinkClick xmlns:r="http://schemas.openxmlformats.org/officeDocument/2006/relationships" r:id="rId4"/>
            </a:rPr>
            <a:t>use</a:t>
          </a:r>
          <a:endParaRPr lang="pl-PL" dirty="0"/>
        </a:p>
      </dgm:t>
    </dgm:pt>
    <dgm:pt modelId="{20F57DB9-41B0-4A06-AD55-8F0117660E88}" type="parTrans" cxnId="{AFE3577D-74DE-403A-B3B8-3D799C1C46AE}">
      <dgm:prSet/>
      <dgm:spPr/>
      <dgm:t>
        <a:bodyPr/>
        <a:lstStyle/>
        <a:p>
          <a:endParaRPr lang="pl-PL"/>
        </a:p>
      </dgm:t>
    </dgm:pt>
    <dgm:pt modelId="{A420EC4B-2752-4CB1-A5CD-3573687E7F42}" type="sibTrans" cxnId="{AFE3577D-74DE-403A-B3B8-3D799C1C46AE}">
      <dgm:prSet/>
      <dgm:spPr/>
      <dgm:t>
        <a:bodyPr/>
        <a:lstStyle/>
        <a:p>
          <a:endParaRPr lang="pl-PL"/>
        </a:p>
      </dgm:t>
    </dgm:pt>
    <dgm:pt modelId="{D0ADFC3F-C4A0-438A-88D3-C920E6521DA3}">
      <dgm:prSet/>
      <dgm:spPr/>
      <dgm:t>
        <a:bodyPr/>
        <a:lstStyle/>
        <a:p>
          <a:pPr rtl="0"/>
          <a:r>
            <a:rPr lang="pl-PL"/>
            <a:t>WSPÓLNE SPRAWOZDANIE DLA PARLAMENTU EUROPEJSKIEGO I RADY na temat realizacji Planu działania na rzecz mobilności wojskowej w okresie od października 2020 r. do września 2021 r. </a:t>
          </a:r>
          <a:r>
            <a:rPr lang="pl-PL">
              <a:hlinkClick xmlns:r="http://schemas.openxmlformats.org/officeDocument/2006/relationships" r:id="rId5"/>
            </a:rPr>
            <a:t>https://eur-lex.europa.eu/legal-content/EN/ALL/?uri=CELEX:52021JC0026</a:t>
          </a:r>
          <a:r>
            <a:rPr lang="pl-PL"/>
            <a:t> </a:t>
          </a:r>
        </a:p>
      </dgm:t>
    </dgm:pt>
    <dgm:pt modelId="{1CB2BCA8-D1DB-41DC-B6EB-9E32640ABC49}" type="parTrans" cxnId="{0FFB9C38-FB0C-4588-A70B-7D030E2AEE75}">
      <dgm:prSet/>
      <dgm:spPr/>
      <dgm:t>
        <a:bodyPr/>
        <a:lstStyle/>
        <a:p>
          <a:endParaRPr lang="pl-PL"/>
        </a:p>
      </dgm:t>
    </dgm:pt>
    <dgm:pt modelId="{9A1B5935-6E82-47A4-9293-3C12118F331C}" type="sibTrans" cxnId="{0FFB9C38-FB0C-4588-A70B-7D030E2AEE75}">
      <dgm:prSet/>
      <dgm:spPr/>
      <dgm:t>
        <a:bodyPr/>
        <a:lstStyle/>
        <a:p>
          <a:endParaRPr lang="pl-PL"/>
        </a:p>
      </dgm:t>
    </dgm:pt>
    <dgm:pt modelId="{2B3D4CF5-6C93-4D34-8D37-11D43A57503A}">
      <dgm:prSet/>
      <dgm:spPr/>
      <dgm:t>
        <a:bodyPr/>
        <a:lstStyle/>
        <a:p>
          <a:pPr rtl="0"/>
          <a:r>
            <a:rPr lang="pl-PL" dirty="0"/>
            <a:t>Zakończony nabór MILMOB </a:t>
          </a:r>
          <a:r>
            <a:rPr lang="en-US" dirty="0"/>
            <a:t>Adaptation of the TEN-T to civilian-</a:t>
          </a:r>
          <a:r>
            <a:rPr lang="en-US" dirty="0" err="1"/>
            <a:t>defence</a:t>
          </a:r>
          <a:r>
            <a:rPr lang="en-US" dirty="0"/>
            <a:t> dual use - works or mixed</a:t>
          </a:r>
          <a:r>
            <a:rPr lang="pl-PL" dirty="0"/>
            <a:t>- </a:t>
          </a:r>
          <a:r>
            <a:rPr lang="en-GB" dirty="0">
              <a:hlinkClick xmlns:r="http://schemas.openxmlformats.org/officeDocument/2006/relationships" r:id="rId6"/>
            </a:rPr>
            <a:t>https://cinea.ec.europa.eu/funding-opportunities/calls-proposals/2022-cef-transport-military-mobility-call_en</a:t>
          </a:r>
          <a:endParaRPr lang="pl-PL" dirty="0"/>
        </a:p>
      </dgm:t>
    </dgm:pt>
    <dgm:pt modelId="{7F900A83-1147-485F-B387-F91A26156E5D}" type="parTrans" cxnId="{380DB6E8-9CA4-4172-BDDB-57391DF3ED9D}">
      <dgm:prSet/>
      <dgm:spPr/>
      <dgm:t>
        <a:bodyPr/>
        <a:lstStyle/>
        <a:p>
          <a:endParaRPr lang="pl-PL"/>
        </a:p>
      </dgm:t>
    </dgm:pt>
    <dgm:pt modelId="{55D8B7FC-2071-4D12-9D57-793446F3B884}" type="sibTrans" cxnId="{380DB6E8-9CA4-4172-BDDB-57391DF3ED9D}">
      <dgm:prSet/>
      <dgm:spPr/>
      <dgm:t>
        <a:bodyPr/>
        <a:lstStyle/>
        <a:p>
          <a:endParaRPr lang="pl-PL"/>
        </a:p>
      </dgm:t>
    </dgm:pt>
    <dgm:pt modelId="{1F14DF76-0E52-4106-9F6B-3B083D3D3944}" type="pres">
      <dgm:prSet presAssocID="{F703FC89-7F8C-427D-8C93-8A25C180CBAD}" presName="linear" presStyleCnt="0">
        <dgm:presLayoutVars>
          <dgm:animLvl val="lvl"/>
          <dgm:resizeHandles val="exact"/>
        </dgm:presLayoutVars>
      </dgm:prSet>
      <dgm:spPr/>
    </dgm:pt>
    <dgm:pt modelId="{AA20E3A3-925C-470A-B278-96D152A4ECA5}" type="pres">
      <dgm:prSet presAssocID="{8E6F79D1-74D6-4655-882F-FFD2389B31C8}" presName="parentText" presStyleLbl="node1" presStyleIdx="0" presStyleCnt="6" custLinFactY="231" custLinFactNeighborX="16030" custLinFactNeighborY="100000">
        <dgm:presLayoutVars>
          <dgm:chMax val="0"/>
          <dgm:bulletEnabled val="1"/>
        </dgm:presLayoutVars>
      </dgm:prSet>
      <dgm:spPr/>
    </dgm:pt>
    <dgm:pt modelId="{66712BBF-D5D4-476F-9F8B-B63800B49D5A}" type="pres">
      <dgm:prSet presAssocID="{3D4F613C-5D94-4243-B636-060C6A39E247}" presName="spacer" presStyleCnt="0"/>
      <dgm:spPr/>
    </dgm:pt>
    <dgm:pt modelId="{F3DF3F45-1EE2-4464-94B1-6054F71F9F21}" type="pres">
      <dgm:prSet presAssocID="{1C68788C-CDD6-4DD6-A4D9-C3C7EBF3E38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DE4D869-3303-4192-93F0-C5EF0189663B}" type="pres">
      <dgm:prSet presAssocID="{6DE8F147-8E07-4E4F-B54E-1749CC9EE3C2}" presName="spacer" presStyleCnt="0"/>
      <dgm:spPr/>
    </dgm:pt>
    <dgm:pt modelId="{DC8ACD5A-8F46-4FD5-ACDB-FBA602DAC661}" type="pres">
      <dgm:prSet presAssocID="{5B7BFB41-996C-450D-BEB9-064AE46CD33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25D1AF-981D-4C2D-AAC6-02171AB1882F}" type="pres">
      <dgm:prSet presAssocID="{659F639D-D1C6-4385-81E6-F3BD6D04F85D}" presName="spacer" presStyleCnt="0"/>
      <dgm:spPr/>
    </dgm:pt>
    <dgm:pt modelId="{742D3D2B-C5AB-4ECE-B1D3-863D3AE0E58A}" type="pres">
      <dgm:prSet presAssocID="{53C5F3AF-3665-4CDA-AF3F-F384C14F5F9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6B690D0-011C-4280-A928-2FB8FF2EA8EF}" type="pres">
      <dgm:prSet presAssocID="{A420EC4B-2752-4CB1-A5CD-3573687E7F42}" presName="spacer" presStyleCnt="0"/>
      <dgm:spPr/>
    </dgm:pt>
    <dgm:pt modelId="{B28E7507-BB70-4893-9E96-23A8913FD989}" type="pres">
      <dgm:prSet presAssocID="{D0ADFC3F-C4A0-438A-88D3-C920E6521D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ADA1503-88DF-4EDA-AF42-E513912CCAAB}" type="pres">
      <dgm:prSet presAssocID="{9A1B5935-6E82-47A4-9293-3C12118F331C}" presName="spacer" presStyleCnt="0"/>
      <dgm:spPr/>
    </dgm:pt>
    <dgm:pt modelId="{02789DC7-DE2B-4726-B82B-B4BD34729B50}" type="pres">
      <dgm:prSet presAssocID="{2B3D4CF5-6C93-4D34-8D37-11D43A57503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686A1B-152B-40B3-A8CF-F0645DC55423}" type="presOf" srcId="{D0ADFC3F-C4A0-438A-88D3-C920E6521DA3}" destId="{B28E7507-BB70-4893-9E96-23A8913FD989}" srcOrd="0" destOrd="0" presId="urn:microsoft.com/office/officeart/2005/8/layout/vList2"/>
    <dgm:cxn modelId="{E8667235-9F84-4A72-BE4D-57476F04197B}" srcId="{F703FC89-7F8C-427D-8C93-8A25C180CBAD}" destId="{1C68788C-CDD6-4DD6-A4D9-C3C7EBF3E38C}" srcOrd="1" destOrd="0" parTransId="{20465E4B-D4D8-444C-81CB-B7C61A4DFC9D}" sibTransId="{6DE8F147-8E07-4E4F-B54E-1749CC9EE3C2}"/>
    <dgm:cxn modelId="{80C68B36-E6E8-49F4-96CD-B4F51E58408D}" type="presOf" srcId="{F703FC89-7F8C-427D-8C93-8A25C180CBAD}" destId="{1F14DF76-0E52-4106-9F6B-3B083D3D3944}" srcOrd="0" destOrd="0" presId="urn:microsoft.com/office/officeart/2005/8/layout/vList2"/>
    <dgm:cxn modelId="{0FFB9C38-FB0C-4588-A70B-7D030E2AEE75}" srcId="{F703FC89-7F8C-427D-8C93-8A25C180CBAD}" destId="{D0ADFC3F-C4A0-438A-88D3-C920E6521DA3}" srcOrd="4" destOrd="0" parTransId="{1CB2BCA8-D1DB-41DC-B6EB-9E32640ABC49}" sibTransId="{9A1B5935-6E82-47A4-9293-3C12118F331C}"/>
    <dgm:cxn modelId="{7C664172-3F35-49C0-BB9C-AB83E676DE72}" srcId="{F703FC89-7F8C-427D-8C93-8A25C180CBAD}" destId="{5B7BFB41-996C-450D-BEB9-064AE46CD336}" srcOrd="2" destOrd="0" parTransId="{57B5103E-2797-4769-95BC-D73354558E19}" sibTransId="{659F639D-D1C6-4385-81E6-F3BD6D04F85D}"/>
    <dgm:cxn modelId="{12D3E77C-54E2-47A3-98F6-E1179687DE56}" srcId="{F703FC89-7F8C-427D-8C93-8A25C180CBAD}" destId="{8E6F79D1-74D6-4655-882F-FFD2389B31C8}" srcOrd="0" destOrd="0" parTransId="{0DCC7CAD-AE3A-44A9-B1B0-B5E1993607DF}" sibTransId="{3D4F613C-5D94-4243-B636-060C6A39E247}"/>
    <dgm:cxn modelId="{AFE3577D-74DE-403A-B3B8-3D799C1C46AE}" srcId="{F703FC89-7F8C-427D-8C93-8A25C180CBAD}" destId="{53C5F3AF-3665-4CDA-AF3F-F384C14F5F9C}" srcOrd="3" destOrd="0" parTransId="{20F57DB9-41B0-4A06-AD55-8F0117660E88}" sibTransId="{A420EC4B-2752-4CB1-A5CD-3573687E7F42}"/>
    <dgm:cxn modelId="{8610398B-4249-4142-9A6B-C59578622494}" type="presOf" srcId="{53C5F3AF-3665-4CDA-AF3F-F384C14F5F9C}" destId="{742D3D2B-C5AB-4ECE-B1D3-863D3AE0E58A}" srcOrd="0" destOrd="0" presId="urn:microsoft.com/office/officeart/2005/8/layout/vList2"/>
    <dgm:cxn modelId="{327D059F-32D6-4A98-8101-025D0D0EEEE9}" type="presOf" srcId="{5B7BFB41-996C-450D-BEB9-064AE46CD336}" destId="{DC8ACD5A-8F46-4FD5-ACDB-FBA602DAC661}" srcOrd="0" destOrd="0" presId="urn:microsoft.com/office/officeart/2005/8/layout/vList2"/>
    <dgm:cxn modelId="{ECCA01B6-0282-4E5C-8F74-66811E02B469}" type="presOf" srcId="{2B3D4CF5-6C93-4D34-8D37-11D43A57503A}" destId="{02789DC7-DE2B-4726-B82B-B4BD34729B50}" srcOrd="0" destOrd="0" presId="urn:microsoft.com/office/officeart/2005/8/layout/vList2"/>
    <dgm:cxn modelId="{2CF1C7DC-02F9-4DA1-8800-1FAFE5B349BB}" type="presOf" srcId="{1C68788C-CDD6-4DD6-A4D9-C3C7EBF3E38C}" destId="{F3DF3F45-1EE2-4464-94B1-6054F71F9F21}" srcOrd="0" destOrd="0" presId="urn:microsoft.com/office/officeart/2005/8/layout/vList2"/>
    <dgm:cxn modelId="{380DB6E8-9CA4-4172-BDDB-57391DF3ED9D}" srcId="{F703FC89-7F8C-427D-8C93-8A25C180CBAD}" destId="{2B3D4CF5-6C93-4D34-8D37-11D43A57503A}" srcOrd="5" destOrd="0" parTransId="{7F900A83-1147-485F-B387-F91A26156E5D}" sibTransId="{55D8B7FC-2071-4D12-9D57-793446F3B884}"/>
    <dgm:cxn modelId="{9F33F3FB-EC46-49CB-B844-1693F63DDE67}" type="presOf" srcId="{8E6F79D1-74D6-4655-882F-FFD2389B31C8}" destId="{AA20E3A3-925C-470A-B278-96D152A4ECA5}" srcOrd="0" destOrd="0" presId="urn:microsoft.com/office/officeart/2005/8/layout/vList2"/>
    <dgm:cxn modelId="{44634FBD-DECD-44C6-B4E6-FEF5109E9A49}" type="presParOf" srcId="{1F14DF76-0E52-4106-9F6B-3B083D3D3944}" destId="{AA20E3A3-925C-470A-B278-96D152A4ECA5}" srcOrd="0" destOrd="0" presId="urn:microsoft.com/office/officeart/2005/8/layout/vList2"/>
    <dgm:cxn modelId="{06886714-CBEE-436D-92E2-BE6510187BBA}" type="presParOf" srcId="{1F14DF76-0E52-4106-9F6B-3B083D3D3944}" destId="{66712BBF-D5D4-476F-9F8B-B63800B49D5A}" srcOrd="1" destOrd="0" presId="urn:microsoft.com/office/officeart/2005/8/layout/vList2"/>
    <dgm:cxn modelId="{436BC75F-FA21-424C-A5AF-331F9D466ED3}" type="presParOf" srcId="{1F14DF76-0E52-4106-9F6B-3B083D3D3944}" destId="{F3DF3F45-1EE2-4464-94B1-6054F71F9F21}" srcOrd="2" destOrd="0" presId="urn:microsoft.com/office/officeart/2005/8/layout/vList2"/>
    <dgm:cxn modelId="{1B31D8F6-CD57-4DF5-ADA5-6F879BABC717}" type="presParOf" srcId="{1F14DF76-0E52-4106-9F6B-3B083D3D3944}" destId="{CDE4D869-3303-4192-93F0-C5EF0189663B}" srcOrd="3" destOrd="0" presId="urn:microsoft.com/office/officeart/2005/8/layout/vList2"/>
    <dgm:cxn modelId="{C4607C4B-44E6-494F-B243-5825AC3B6495}" type="presParOf" srcId="{1F14DF76-0E52-4106-9F6B-3B083D3D3944}" destId="{DC8ACD5A-8F46-4FD5-ACDB-FBA602DAC661}" srcOrd="4" destOrd="0" presId="urn:microsoft.com/office/officeart/2005/8/layout/vList2"/>
    <dgm:cxn modelId="{D5B307B8-0E49-4E68-A5A7-186B1ABDC8CA}" type="presParOf" srcId="{1F14DF76-0E52-4106-9F6B-3B083D3D3944}" destId="{AA25D1AF-981D-4C2D-AAC6-02171AB1882F}" srcOrd="5" destOrd="0" presId="urn:microsoft.com/office/officeart/2005/8/layout/vList2"/>
    <dgm:cxn modelId="{68AF9018-9B40-40FE-A2A6-3C92DC6A9CE3}" type="presParOf" srcId="{1F14DF76-0E52-4106-9F6B-3B083D3D3944}" destId="{742D3D2B-C5AB-4ECE-B1D3-863D3AE0E58A}" srcOrd="6" destOrd="0" presId="urn:microsoft.com/office/officeart/2005/8/layout/vList2"/>
    <dgm:cxn modelId="{FEF72468-90F5-4844-976E-22B306D75386}" type="presParOf" srcId="{1F14DF76-0E52-4106-9F6B-3B083D3D3944}" destId="{B6B690D0-011C-4280-A928-2FB8FF2EA8EF}" srcOrd="7" destOrd="0" presId="urn:microsoft.com/office/officeart/2005/8/layout/vList2"/>
    <dgm:cxn modelId="{B0BB1CD6-4C22-4B0C-AEC9-1F5DAA3E4995}" type="presParOf" srcId="{1F14DF76-0E52-4106-9F6B-3B083D3D3944}" destId="{B28E7507-BB70-4893-9E96-23A8913FD989}" srcOrd="8" destOrd="0" presId="urn:microsoft.com/office/officeart/2005/8/layout/vList2"/>
    <dgm:cxn modelId="{BC1D748E-4824-4366-B29A-702B63062826}" type="presParOf" srcId="{1F14DF76-0E52-4106-9F6B-3B083D3D3944}" destId="{3ADA1503-88DF-4EDA-AF42-E513912CCAAB}" srcOrd="9" destOrd="0" presId="urn:microsoft.com/office/officeart/2005/8/layout/vList2"/>
    <dgm:cxn modelId="{2BEBDC2A-BF49-4C3E-B3B5-37C1B2027763}" type="presParOf" srcId="{1F14DF76-0E52-4106-9F6B-3B083D3D3944}" destId="{02789DC7-DE2B-4726-B82B-B4BD34729B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BDAC7-344F-454A-BAA9-B0834DB84024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0A0B76F-D121-4005-B8BF-1B050DFA446A}">
      <dgm:prSet custT="1"/>
      <dgm:spPr/>
      <dgm:t>
        <a:bodyPr/>
        <a:lstStyle/>
        <a:p>
          <a:pPr rtl="0"/>
          <a:r>
            <a:rPr lang="pl-PL" sz="1400" dirty="0"/>
            <a:t>Jeden z obszarów podlegających współfinansowaniu w ramach Instrumentu Łącząc Europę </a:t>
          </a:r>
          <a:r>
            <a:rPr lang="pl-PL" sz="1800" b="1" i="0" dirty="0"/>
            <a:t>w nowej perspektywie budżetowej</a:t>
          </a:r>
        </a:p>
      </dgm:t>
    </dgm:pt>
    <dgm:pt modelId="{9BD1A746-40E1-4E76-96D8-D4B84093921C}" type="parTrans" cxnId="{D1DFA884-6F36-4CF3-B98E-B484A162F065}">
      <dgm:prSet/>
      <dgm:spPr/>
      <dgm:t>
        <a:bodyPr/>
        <a:lstStyle/>
        <a:p>
          <a:endParaRPr lang="pl-PL" sz="1400"/>
        </a:p>
      </dgm:t>
    </dgm:pt>
    <dgm:pt modelId="{499DA262-58E9-4E94-9593-9F014084DAA0}" type="sibTrans" cxnId="{D1DFA884-6F36-4CF3-B98E-B484A162F065}">
      <dgm:prSet custT="1"/>
      <dgm:spPr/>
      <dgm:t>
        <a:bodyPr/>
        <a:lstStyle/>
        <a:p>
          <a:endParaRPr lang="pl-PL" sz="1400"/>
        </a:p>
      </dgm:t>
    </dgm:pt>
    <dgm:pt modelId="{057C292E-A7DB-4919-8084-E423F1D20BC2}">
      <dgm:prSet custT="1"/>
      <dgm:spPr/>
      <dgm:t>
        <a:bodyPr/>
        <a:lstStyle/>
        <a:p>
          <a:pPr rtl="0"/>
          <a:r>
            <a:rPr lang="pl-PL" sz="1400">
              <a:solidFill>
                <a:schemeClr val="tx1"/>
              </a:solidFill>
            </a:rPr>
            <a:t>Dostosowanie parametrów technicznych infrastruktury transportowej pozwalającej na przemieszczanie się wojsku powinno umożliwić realizację </a:t>
          </a:r>
          <a:r>
            <a:rPr lang="pl-PL" sz="1800" b="1">
              <a:solidFill>
                <a:schemeClr val="tx1"/>
              </a:solidFill>
            </a:rPr>
            <a:t>misji wojskowych</a:t>
          </a:r>
          <a:r>
            <a:rPr lang="pl-PL" sz="1400">
              <a:solidFill>
                <a:schemeClr val="tx1"/>
              </a:solidFill>
            </a:rPr>
            <a:t>, włącznie z zapobieganiem konfliktom, czy zabezpieczeniem misji humanitarnych.</a:t>
          </a:r>
          <a:endParaRPr lang="pl-PL" sz="1400" dirty="0">
            <a:solidFill>
              <a:schemeClr val="tx1"/>
            </a:solidFill>
          </a:endParaRPr>
        </a:p>
      </dgm:t>
    </dgm:pt>
    <dgm:pt modelId="{4C1AF1AB-8FE8-4AA7-A180-29924DFDC988}" type="parTrans" cxnId="{45480A0C-57A8-4858-AE1B-EF8DA1DDA160}">
      <dgm:prSet/>
      <dgm:spPr/>
      <dgm:t>
        <a:bodyPr/>
        <a:lstStyle/>
        <a:p>
          <a:endParaRPr lang="pl-PL" sz="1400"/>
        </a:p>
      </dgm:t>
    </dgm:pt>
    <dgm:pt modelId="{2E44DECE-77AB-4631-8010-AE9A0F69122C}" type="sibTrans" cxnId="{45480A0C-57A8-4858-AE1B-EF8DA1DDA160}">
      <dgm:prSet custT="1"/>
      <dgm:spPr/>
      <dgm:t>
        <a:bodyPr/>
        <a:lstStyle/>
        <a:p>
          <a:endParaRPr lang="pl-PL" sz="1400"/>
        </a:p>
      </dgm:t>
    </dgm:pt>
    <dgm:pt modelId="{05C367D8-62F7-4559-AC2E-9CF2B8902797}">
      <dgm:prSet custT="1"/>
      <dgm:spPr/>
      <dgm:t>
        <a:bodyPr/>
        <a:lstStyle/>
        <a:p>
          <a:pPr rtl="0"/>
          <a:r>
            <a:rPr lang="pl-PL" sz="1400" dirty="0"/>
            <a:t>Budżet na lata 2021 – 2027: </a:t>
          </a:r>
          <a:br>
            <a:rPr lang="pl-PL" sz="1400" dirty="0"/>
          </a:br>
          <a:r>
            <a:rPr lang="pl-PL" sz="1800" b="1" dirty="0"/>
            <a:t>1,69 mld EUR </a:t>
          </a:r>
          <a:r>
            <a:rPr lang="pl-PL" sz="1400" dirty="0"/>
            <a:t>(dla wszystkich krajów członkowskich)</a:t>
          </a:r>
        </a:p>
      </dgm:t>
    </dgm:pt>
    <dgm:pt modelId="{799CF93A-071B-4EE7-B8B6-62DD01D14757}" type="parTrans" cxnId="{E74C167E-C86A-4C2D-A4CD-1AA7C7372DEB}">
      <dgm:prSet/>
      <dgm:spPr/>
      <dgm:t>
        <a:bodyPr/>
        <a:lstStyle/>
        <a:p>
          <a:endParaRPr lang="pl-PL" sz="1400"/>
        </a:p>
      </dgm:t>
    </dgm:pt>
    <dgm:pt modelId="{D8BC5CCC-0A47-42A3-96AF-8C468B3EF15A}" type="sibTrans" cxnId="{E74C167E-C86A-4C2D-A4CD-1AA7C7372DEB}">
      <dgm:prSet/>
      <dgm:spPr/>
      <dgm:t>
        <a:bodyPr/>
        <a:lstStyle/>
        <a:p>
          <a:endParaRPr lang="pl-PL" sz="1400"/>
        </a:p>
      </dgm:t>
    </dgm:pt>
    <dgm:pt modelId="{4571E11B-183A-4DDA-A92E-339D6696595E}">
      <dgm:prSet custT="1"/>
      <dgm:spPr/>
      <dgm:t>
        <a:bodyPr/>
        <a:lstStyle/>
        <a:p>
          <a:pPr rtl="0"/>
          <a:r>
            <a:rPr lang="pl-PL" sz="1400" dirty="0"/>
            <a:t>Komponent polega na </a:t>
          </a:r>
          <a:r>
            <a:rPr lang="pl-PL" sz="1800" b="1" dirty="0"/>
            <a:t>dostosowaniu </a:t>
          </a:r>
          <a:r>
            <a:rPr lang="pl-PL" sz="1400" b="0" dirty="0"/>
            <a:t>europejskiej sieci transportowej</a:t>
          </a:r>
          <a:r>
            <a:rPr lang="pl-PL" sz="1800" b="1" dirty="0"/>
            <a:t> (TEN-T) do wymogów wojskowych</a:t>
          </a:r>
        </a:p>
      </dgm:t>
    </dgm:pt>
    <dgm:pt modelId="{6B133AD6-512D-4F59-92CB-4C75974C7182}" type="parTrans" cxnId="{4BF57A2D-3235-4FB6-A086-0FEA257FD668}">
      <dgm:prSet/>
      <dgm:spPr/>
      <dgm:t>
        <a:bodyPr/>
        <a:lstStyle/>
        <a:p>
          <a:endParaRPr lang="pl-PL" sz="1400"/>
        </a:p>
      </dgm:t>
    </dgm:pt>
    <dgm:pt modelId="{942D5E3A-17C0-40EB-A892-6167189FCF14}" type="sibTrans" cxnId="{4BF57A2D-3235-4FB6-A086-0FEA257FD668}">
      <dgm:prSet custT="1"/>
      <dgm:spPr/>
      <dgm:t>
        <a:bodyPr/>
        <a:lstStyle/>
        <a:p>
          <a:endParaRPr lang="pl-PL" sz="1400"/>
        </a:p>
      </dgm:t>
    </dgm:pt>
    <dgm:pt modelId="{39CB55C9-2D35-4183-95D6-EAED4F603229}" type="pres">
      <dgm:prSet presAssocID="{4BCBDAC7-344F-454A-BAA9-B0834DB84024}" presName="Name0" presStyleCnt="0">
        <dgm:presLayoutVars>
          <dgm:dir/>
          <dgm:resizeHandles val="exact"/>
        </dgm:presLayoutVars>
      </dgm:prSet>
      <dgm:spPr/>
    </dgm:pt>
    <dgm:pt modelId="{9DEDCEA4-D6C1-43D7-9235-8BB547258B76}" type="pres">
      <dgm:prSet presAssocID="{70A0B76F-D121-4005-B8BF-1B050DFA446A}" presName="node" presStyleLbl="node1" presStyleIdx="0" presStyleCnt="4" custScaleX="144086">
        <dgm:presLayoutVars>
          <dgm:bulletEnabled val="1"/>
        </dgm:presLayoutVars>
      </dgm:prSet>
      <dgm:spPr/>
    </dgm:pt>
    <dgm:pt modelId="{6DED5445-025A-4772-AAAE-FEF60B80611B}" type="pres">
      <dgm:prSet presAssocID="{499DA262-58E9-4E94-9593-9F014084DAA0}" presName="sibTrans" presStyleLbl="sibTrans1D1" presStyleIdx="0" presStyleCnt="3"/>
      <dgm:spPr/>
    </dgm:pt>
    <dgm:pt modelId="{1003976D-882C-4DD3-AAE0-F3DC95A9079D}" type="pres">
      <dgm:prSet presAssocID="{499DA262-58E9-4E94-9593-9F014084DAA0}" presName="connectorText" presStyleLbl="sibTrans1D1" presStyleIdx="0" presStyleCnt="3"/>
      <dgm:spPr/>
    </dgm:pt>
    <dgm:pt modelId="{44CE338C-402B-48A6-B250-52E8D22E2898}" type="pres">
      <dgm:prSet presAssocID="{4571E11B-183A-4DDA-A92E-339D6696595E}" presName="node" presStyleLbl="node1" presStyleIdx="1" presStyleCnt="4" custScaleX="144086">
        <dgm:presLayoutVars>
          <dgm:bulletEnabled val="1"/>
        </dgm:presLayoutVars>
      </dgm:prSet>
      <dgm:spPr/>
    </dgm:pt>
    <dgm:pt modelId="{06B166C4-67D9-436A-8F70-6142F588CBAD}" type="pres">
      <dgm:prSet presAssocID="{942D5E3A-17C0-40EB-A892-6167189FCF14}" presName="sibTrans" presStyleLbl="sibTrans1D1" presStyleIdx="1" presStyleCnt="3"/>
      <dgm:spPr/>
    </dgm:pt>
    <dgm:pt modelId="{367AC9C1-1A92-41D5-A2F9-38D508C741CF}" type="pres">
      <dgm:prSet presAssocID="{942D5E3A-17C0-40EB-A892-6167189FCF14}" presName="connectorText" presStyleLbl="sibTrans1D1" presStyleIdx="1" presStyleCnt="3"/>
      <dgm:spPr/>
    </dgm:pt>
    <dgm:pt modelId="{F693D15B-AF45-4768-B981-7D3AA5DDE076}" type="pres">
      <dgm:prSet presAssocID="{057C292E-A7DB-4919-8084-E423F1D20BC2}" presName="node" presStyleLbl="node1" presStyleIdx="2" presStyleCnt="4" custScaleX="144086">
        <dgm:presLayoutVars>
          <dgm:bulletEnabled val="1"/>
        </dgm:presLayoutVars>
      </dgm:prSet>
      <dgm:spPr/>
    </dgm:pt>
    <dgm:pt modelId="{E021DA50-65BD-4049-B667-23F8F2E99BFB}" type="pres">
      <dgm:prSet presAssocID="{2E44DECE-77AB-4631-8010-AE9A0F69122C}" presName="sibTrans" presStyleLbl="sibTrans1D1" presStyleIdx="2" presStyleCnt="3"/>
      <dgm:spPr/>
    </dgm:pt>
    <dgm:pt modelId="{81443AB9-4413-40AF-B795-6CB5E3812902}" type="pres">
      <dgm:prSet presAssocID="{2E44DECE-77AB-4631-8010-AE9A0F69122C}" presName="connectorText" presStyleLbl="sibTrans1D1" presStyleIdx="2" presStyleCnt="3"/>
      <dgm:spPr/>
    </dgm:pt>
    <dgm:pt modelId="{1C6F625C-9039-4EB1-965E-6D53FCA49F74}" type="pres">
      <dgm:prSet presAssocID="{05C367D8-62F7-4559-AC2E-9CF2B8902797}" presName="node" presStyleLbl="node1" presStyleIdx="3" presStyleCnt="4" custScaleX="144086">
        <dgm:presLayoutVars>
          <dgm:bulletEnabled val="1"/>
        </dgm:presLayoutVars>
      </dgm:prSet>
      <dgm:spPr/>
    </dgm:pt>
  </dgm:ptLst>
  <dgm:cxnLst>
    <dgm:cxn modelId="{45480A0C-57A8-4858-AE1B-EF8DA1DDA160}" srcId="{4BCBDAC7-344F-454A-BAA9-B0834DB84024}" destId="{057C292E-A7DB-4919-8084-E423F1D20BC2}" srcOrd="2" destOrd="0" parTransId="{4C1AF1AB-8FE8-4AA7-A180-29924DFDC988}" sibTransId="{2E44DECE-77AB-4631-8010-AE9A0F69122C}"/>
    <dgm:cxn modelId="{4BF57A2D-3235-4FB6-A086-0FEA257FD668}" srcId="{4BCBDAC7-344F-454A-BAA9-B0834DB84024}" destId="{4571E11B-183A-4DDA-A92E-339D6696595E}" srcOrd="1" destOrd="0" parTransId="{6B133AD6-512D-4F59-92CB-4C75974C7182}" sibTransId="{942D5E3A-17C0-40EB-A892-6167189FCF14}"/>
    <dgm:cxn modelId="{A2367D2D-9939-477B-B9EC-EE3743CDC9A3}" type="presOf" srcId="{70A0B76F-D121-4005-B8BF-1B050DFA446A}" destId="{9DEDCEA4-D6C1-43D7-9235-8BB547258B76}" srcOrd="0" destOrd="0" presId="urn:microsoft.com/office/officeart/2005/8/layout/bProcess3"/>
    <dgm:cxn modelId="{78501C63-3851-4EAC-A6C5-A2F3D833CAFA}" type="presOf" srcId="{499DA262-58E9-4E94-9593-9F014084DAA0}" destId="{6DED5445-025A-4772-AAAE-FEF60B80611B}" srcOrd="0" destOrd="0" presId="urn:microsoft.com/office/officeart/2005/8/layout/bProcess3"/>
    <dgm:cxn modelId="{E74C167E-C86A-4C2D-A4CD-1AA7C7372DEB}" srcId="{4BCBDAC7-344F-454A-BAA9-B0834DB84024}" destId="{05C367D8-62F7-4559-AC2E-9CF2B8902797}" srcOrd="3" destOrd="0" parTransId="{799CF93A-071B-4EE7-B8B6-62DD01D14757}" sibTransId="{D8BC5CCC-0A47-42A3-96AF-8C468B3EF15A}"/>
    <dgm:cxn modelId="{D1DFA884-6F36-4CF3-B98E-B484A162F065}" srcId="{4BCBDAC7-344F-454A-BAA9-B0834DB84024}" destId="{70A0B76F-D121-4005-B8BF-1B050DFA446A}" srcOrd="0" destOrd="0" parTransId="{9BD1A746-40E1-4E76-96D8-D4B84093921C}" sibTransId="{499DA262-58E9-4E94-9593-9F014084DAA0}"/>
    <dgm:cxn modelId="{A49DFC9B-E3A5-4050-A3BB-19B063302721}" type="presOf" srcId="{499DA262-58E9-4E94-9593-9F014084DAA0}" destId="{1003976D-882C-4DD3-AAE0-F3DC95A9079D}" srcOrd="1" destOrd="0" presId="urn:microsoft.com/office/officeart/2005/8/layout/bProcess3"/>
    <dgm:cxn modelId="{F86C119F-8EEF-41B3-83E2-C6BC31FBA7C0}" type="presOf" srcId="{2E44DECE-77AB-4631-8010-AE9A0F69122C}" destId="{E021DA50-65BD-4049-B667-23F8F2E99BFB}" srcOrd="0" destOrd="0" presId="urn:microsoft.com/office/officeart/2005/8/layout/bProcess3"/>
    <dgm:cxn modelId="{F2A7FAA7-3B8E-4A3B-BB12-5F5CE319A802}" type="presOf" srcId="{4BCBDAC7-344F-454A-BAA9-B0834DB84024}" destId="{39CB55C9-2D35-4183-95D6-EAED4F603229}" srcOrd="0" destOrd="0" presId="urn:microsoft.com/office/officeart/2005/8/layout/bProcess3"/>
    <dgm:cxn modelId="{CF453EBC-F89E-4FCD-BB1D-C9A87422E4CE}" type="presOf" srcId="{057C292E-A7DB-4919-8084-E423F1D20BC2}" destId="{F693D15B-AF45-4768-B981-7D3AA5DDE076}" srcOrd="0" destOrd="0" presId="urn:microsoft.com/office/officeart/2005/8/layout/bProcess3"/>
    <dgm:cxn modelId="{BC831AC3-2A07-42CF-A088-8B9856DE555D}" type="presOf" srcId="{942D5E3A-17C0-40EB-A892-6167189FCF14}" destId="{367AC9C1-1A92-41D5-A2F9-38D508C741CF}" srcOrd="1" destOrd="0" presId="urn:microsoft.com/office/officeart/2005/8/layout/bProcess3"/>
    <dgm:cxn modelId="{9853AAC3-7DDC-447D-A389-F1F83F6C6575}" type="presOf" srcId="{942D5E3A-17C0-40EB-A892-6167189FCF14}" destId="{06B166C4-67D9-436A-8F70-6142F588CBAD}" srcOrd="0" destOrd="0" presId="urn:microsoft.com/office/officeart/2005/8/layout/bProcess3"/>
    <dgm:cxn modelId="{5CD164D5-7E83-414F-9EBB-423162F3C513}" type="presOf" srcId="{4571E11B-183A-4DDA-A92E-339D6696595E}" destId="{44CE338C-402B-48A6-B250-52E8D22E2898}" srcOrd="0" destOrd="0" presId="urn:microsoft.com/office/officeart/2005/8/layout/bProcess3"/>
    <dgm:cxn modelId="{027762EE-5F41-4954-B08D-22BBBE724898}" type="presOf" srcId="{05C367D8-62F7-4559-AC2E-9CF2B8902797}" destId="{1C6F625C-9039-4EB1-965E-6D53FCA49F74}" srcOrd="0" destOrd="0" presId="urn:microsoft.com/office/officeart/2005/8/layout/bProcess3"/>
    <dgm:cxn modelId="{3A02A3F5-0457-40AA-B323-7192089AEB5A}" type="presOf" srcId="{2E44DECE-77AB-4631-8010-AE9A0F69122C}" destId="{81443AB9-4413-40AF-B795-6CB5E3812902}" srcOrd="1" destOrd="0" presId="urn:microsoft.com/office/officeart/2005/8/layout/bProcess3"/>
    <dgm:cxn modelId="{60E77EA1-AAAB-4A1F-AC1C-01641E2C7DDA}" type="presParOf" srcId="{39CB55C9-2D35-4183-95D6-EAED4F603229}" destId="{9DEDCEA4-D6C1-43D7-9235-8BB547258B76}" srcOrd="0" destOrd="0" presId="urn:microsoft.com/office/officeart/2005/8/layout/bProcess3"/>
    <dgm:cxn modelId="{27AC0C05-6187-4C54-A81B-EF057B66D8CF}" type="presParOf" srcId="{39CB55C9-2D35-4183-95D6-EAED4F603229}" destId="{6DED5445-025A-4772-AAAE-FEF60B80611B}" srcOrd="1" destOrd="0" presId="urn:microsoft.com/office/officeart/2005/8/layout/bProcess3"/>
    <dgm:cxn modelId="{371CCCC2-0F9D-46E9-9530-32D40BF24460}" type="presParOf" srcId="{6DED5445-025A-4772-AAAE-FEF60B80611B}" destId="{1003976D-882C-4DD3-AAE0-F3DC95A9079D}" srcOrd="0" destOrd="0" presId="urn:microsoft.com/office/officeart/2005/8/layout/bProcess3"/>
    <dgm:cxn modelId="{A284B62C-E9D7-4A50-9C09-14C204EAC5E3}" type="presParOf" srcId="{39CB55C9-2D35-4183-95D6-EAED4F603229}" destId="{44CE338C-402B-48A6-B250-52E8D22E2898}" srcOrd="2" destOrd="0" presId="urn:microsoft.com/office/officeart/2005/8/layout/bProcess3"/>
    <dgm:cxn modelId="{D15B573D-2A7A-47E5-ABCB-DDA22E0DBC39}" type="presParOf" srcId="{39CB55C9-2D35-4183-95D6-EAED4F603229}" destId="{06B166C4-67D9-436A-8F70-6142F588CBAD}" srcOrd="3" destOrd="0" presId="urn:microsoft.com/office/officeart/2005/8/layout/bProcess3"/>
    <dgm:cxn modelId="{93587DA8-28BA-4EF1-84DA-12C073A16E5D}" type="presParOf" srcId="{06B166C4-67D9-436A-8F70-6142F588CBAD}" destId="{367AC9C1-1A92-41D5-A2F9-38D508C741CF}" srcOrd="0" destOrd="0" presId="urn:microsoft.com/office/officeart/2005/8/layout/bProcess3"/>
    <dgm:cxn modelId="{9F2F824C-E1D3-4C61-9D6C-5A4B35DF8390}" type="presParOf" srcId="{39CB55C9-2D35-4183-95D6-EAED4F603229}" destId="{F693D15B-AF45-4768-B981-7D3AA5DDE076}" srcOrd="4" destOrd="0" presId="urn:microsoft.com/office/officeart/2005/8/layout/bProcess3"/>
    <dgm:cxn modelId="{69D1B1DD-DF24-47A9-9D70-5EE4C8997F8F}" type="presParOf" srcId="{39CB55C9-2D35-4183-95D6-EAED4F603229}" destId="{E021DA50-65BD-4049-B667-23F8F2E99BFB}" srcOrd="5" destOrd="0" presId="urn:microsoft.com/office/officeart/2005/8/layout/bProcess3"/>
    <dgm:cxn modelId="{10961FAB-A463-4C6E-BA33-8840A6DC8C02}" type="presParOf" srcId="{E021DA50-65BD-4049-B667-23F8F2E99BFB}" destId="{81443AB9-4413-40AF-B795-6CB5E3812902}" srcOrd="0" destOrd="0" presId="urn:microsoft.com/office/officeart/2005/8/layout/bProcess3"/>
    <dgm:cxn modelId="{8E1672BF-4E17-46F1-B1F7-C687ABE8EE52}" type="presParOf" srcId="{39CB55C9-2D35-4183-95D6-EAED4F603229}" destId="{1C6F625C-9039-4EB1-965E-6D53FCA49F7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963BC-68EE-4079-81FF-1BA3CD128982}" type="doc">
      <dgm:prSet loTypeId="urn:microsoft.com/office/officeart/2005/8/layout/hList7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0E6B831-BEF5-4C44-8365-D5400B0C02CC}">
      <dgm:prSet custT="1"/>
      <dgm:spPr>
        <a:solidFill>
          <a:schemeClr val="bg2"/>
        </a:solidFill>
        <a:ln w="6350">
          <a:noFill/>
        </a:ln>
      </dgm:spPr>
      <dgm:t>
        <a:bodyPr/>
        <a:lstStyle/>
        <a:p>
          <a:pPr rtl="0"/>
          <a:r>
            <a:rPr lang="pl-PL" sz="1300" dirty="0"/>
            <a:t>Infrastruktura podwójnego zastosowania (</a:t>
          </a:r>
          <a:r>
            <a:rPr lang="pl-PL" sz="1300" i="1" dirty="0"/>
            <a:t>dual-</a:t>
          </a:r>
          <a:r>
            <a:rPr lang="pl-PL" sz="1300" i="1" dirty="0" err="1"/>
            <a:t>use</a:t>
          </a:r>
          <a:r>
            <a:rPr lang="pl-PL" sz="1300" i="1" dirty="0"/>
            <a:t> </a:t>
          </a:r>
          <a:r>
            <a:rPr lang="pl-PL" sz="1300" i="1" dirty="0" err="1"/>
            <a:t>infrastructure</a:t>
          </a:r>
          <a:r>
            <a:rPr lang="pl-PL" sz="1300" dirty="0"/>
            <a:t>) to cywilna infrastruktura transportowa z możliwością jej wykorzystana przez wojsko</a:t>
          </a:r>
        </a:p>
      </dgm:t>
    </dgm:pt>
    <dgm:pt modelId="{5FCC5E62-299B-43FD-A1B7-59B94A23601C}" type="parTrans" cxnId="{0C9B0C71-7650-4A86-A56B-7E6ED3922403}">
      <dgm:prSet/>
      <dgm:spPr/>
      <dgm:t>
        <a:bodyPr/>
        <a:lstStyle/>
        <a:p>
          <a:endParaRPr lang="pl-PL" sz="1300"/>
        </a:p>
      </dgm:t>
    </dgm:pt>
    <dgm:pt modelId="{FEB78555-822A-492C-B41B-D94B93D0869E}" type="sibTrans" cxnId="{0C9B0C71-7650-4A86-A56B-7E6ED3922403}">
      <dgm:prSet/>
      <dgm:spPr/>
      <dgm:t>
        <a:bodyPr/>
        <a:lstStyle/>
        <a:p>
          <a:endParaRPr lang="pl-PL" sz="1300"/>
        </a:p>
      </dgm:t>
    </dgm:pt>
    <dgm:pt modelId="{3D63C0AE-82B4-482B-8342-43B0884F7418}">
      <dgm:prSet custT="1"/>
      <dgm:spPr>
        <a:solidFill>
          <a:schemeClr val="bg2"/>
        </a:solidFill>
        <a:ln w="6350">
          <a:noFill/>
        </a:ln>
      </dgm:spPr>
      <dgm:t>
        <a:bodyPr/>
        <a:lstStyle/>
        <a:p>
          <a:pPr rtl="0"/>
          <a:r>
            <a:rPr lang="pl-PL" sz="1300" dirty="0"/>
            <a:t>Wniosek powinien zostać złożony przez jedno lub więcej państw członkowskich</a:t>
          </a:r>
        </a:p>
      </dgm:t>
    </dgm:pt>
    <dgm:pt modelId="{B0C592AF-82DA-4A65-8789-FA3732918587}" type="parTrans" cxnId="{4C138845-6DC6-4B8F-A611-971C0A4E7473}">
      <dgm:prSet/>
      <dgm:spPr/>
      <dgm:t>
        <a:bodyPr/>
        <a:lstStyle/>
        <a:p>
          <a:endParaRPr lang="pl-PL" sz="1300"/>
        </a:p>
      </dgm:t>
    </dgm:pt>
    <dgm:pt modelId="{39321C4E-8A71-44B8-B4AC-33668F279CBF}" type="sibTrans" cxnId="{4C138845-6DC6-4B8F-A611-971C0A4E7473}">
      <dgm:prSet/>
      <dgm:spPr/>
      <dgm:t>
        <a:bodyPr/>
        <a:lstStyle/>
        <a:p>
          <a:endParaRPr lang="pl-PL" sz="1300"/>
        </a:p>
      </dgm:t>
    </dgm:pt>
    <dgm:pt modelId="{D5CAB36D-5716-4534-94FF-9BB8DD9940B2}">
      <dgm:prSet custT="1"/>
      <dgm:spPr>
        <a:solidFill>
          <a:schemeClr val="bg2"/>
        </a:solidFill>
        <a:ln w="6350">
          <a:noFill/>
        </a:ln>
      </dgm:spPr>
      <dgm:t>
        <a:bodyPr/>
        <a:lstStyle/>
        <a:p>
          <a:pPr rtl="0"/>
          <a:r>
            <a:rPr lang="pl-PL" sz="1300" dirty="0"/>
            <a:t>Działania powinny być zgodne z wymaganiami wojskowymi dla mobilności wojskowej</a:t>
          </a:r>
        </a:p>
      </dgm:t>
    </dgm:pt>
    <dgm:pt modelId="{4795EBD1-8B04-4AFA-8C30-25A4A91BBC47}" type="parTrans" cxnId="{4392BC7E-38DA-4F73-B29C-E96F452DBFDE}">
      <dgm:prSet/>
      <dgm:spPr/>
      <dgm:t>
        <a:bodyPr/>
        <a:lstStyle/>
        <a:p>
          <a:endParaRPr lang="pl-PL" sz="1300"/>
        </a:p>
      </dgm:t>
    </dgm:pt>
    <dgm:pt modelId="{2925F8EC-590F-4F9B-991B-E4F56EE067A7}" type="sibTrans" cxnId="{4392BC7E-38DA-4F73-B29C-E96F452DBFDE}">
      <dgm:prSet/>
      <dgm:spPr/>
      <dgm:t>
        <a:bodyPr/>
        <a:lstStyle/>
        <a:p>
          <a:endParaRPr lang="pl-PL" sz="1300"/>
        </a:p>
      </dgm:t>
    </dgm:pt>
    <dgm:pt modelId="{5E63555E-E946-46C3-9AB0-A66D45851978}">
      <dgm:prSet custT="1"/>
      <dgm:spPr>
        <a:solidFill>
          <a:schemeClr val="bg2"/>
        </a:solidFill>
        <a:ln w="6350">
          <a:noFill/>
        </a:ln>
      </dgm:spPr>
      <dgm:t>
        <a:bodyPr/>
        <a:lstStyle/>
        <a:p>
          <a:pPr rtl="0"/>
          <a:r>
            <a:rPr lang="pl-PL" sz="1300" dirty="0"/>
            <a:t>Działania powinny polegać na budowie nowej lub przebudowie już istniejącej infrastruktury</a:t>
          </a:r>
        </a:p>
      </dgm:t>
    </dgm:pt>
    <dgm:pt modelId="{A7015ED8-EC77-4BCF-9B32-15658632314F}" type="parTrans" cxnId="{ED03248B-5EF4-4091-9831-6A9997E8CB82}">
      <dgm:prSet/>
      <dgm:spPr/>
      <dgm:t>
        <a:bodyPr/>
        <a:lstStyle/>
        <a:p>
          <a:endParaRPr lang="pl-PL" sz="1300"/>
        </a:p>
      </dgm:t>
    </dgm:pt>
    <dgm:pt modelId="{FF8270EA-7802-4CA7-AFAD-7FBAE57C7B24}" type="sibTrans" cxnId="{ED03248B-5EF4-4091-9831-6A9997E8CB82}">
      <dgm:prSet/>
      <dgm:spPr/>
      <dgm:t>
        <a:bodyPr/>
        <a:lstStyle/>
        <a:p>
          <a:endParaRPr lang="pl-PL" sz="1300"/>
        </a:p>
      </dgm:t>
    </dgm:pt>
    <dgm:pt modelId="{79721319-B11C-4533-A830-742C1D45F434}" type="pres">
      <dgm:prSet presAssocID="{E3B963BC-68EE-4079-81FF-1BA3CD128982}" presName="Name0" presStyleCnt="0">
        <dgm:presLayoutVars>
          <dgm:dir/>
          <dgm:resizeHandles val="exact"/>
        </dgm:presLayoutVars>
      </dgm:prSet>
      <dgm:spPr/>
    </dgm:pt>
    <dgm:pt modelId="{34655FB5-1FD5-4C5B-B15B-191E155FC4F2}" type="pres">
      <dgm:prSet presAssocID="{E3B963BC-68EE-4079-81FF-1BA3CD128982}" presName="fgShape" presStyleLbl="fgShp" presStyleIdx="0" presStyleCnt="1"/>
      <dgm:spPr>
        <a:solidFill>
          <a:schemeClr val="accent5"/>
        </a:solidFill>
      </dgm:spPr>
    </dgm:pt>
    <dgm:pt modelId="{A255C1A2-0378-4947-900C-13C16398EEDB}" type="pres">
      <dgm:prSet presAssocID="{E3B963BC-68EE-4079-81FF-1BA3CD128982}" presName="linComp" presStyleCnt="0"/>
      <dgm:spPr/>
    </dgm:pt>
    <dgm:pt modelId="{7D57B232-CD79-4855-BD40-F943D30E563E}" type="pres">
      <dgm:prSet presAssocID="{C0E6B831-BEF5-4C44-8365-D5400B0C02CC}" presName="compNode" presStyleCnt="0"/>
      <dgm:spPr/>
    </dgm:pt>
    <dgm:pt modelId="{4554D6E0-0D67-4EC6-B7B0-0EEF0A9A82D7}" type="pres">
      <dgm:prSet presAssocID="{C0E6B831-BEF5-4C44-8365-D5400B0C02CC}" presName="bkgdShape" presStyleLbl="node1" presStyleIdx="0" presStyleCnt="4"/>
      <dgm:spPr>
        <a:prstGeom prst="rect">
          <a:avLst/>
        </a:prstGeom>
      </dgm:spPr>
    </dgm:pt>
    <dgm:pt modelId="{4D0AEA37-CA0E-4D30-9660-37FB96E8C037}" type="pres">
      <dgm:prSet presAssocID="{C0E6B831-BEF5-4C44-8365-D5400B0C02CC}" presName="nodeTx" presStyleLbl="node1" presStyleIdx="0" presStyleCnt="4">
        <dgm:presLayoutVars>
          <dgm:bulletEnabled val="1"/>
        </dgm:presLayoutVars>
      </dgm:prSet>
      <dgm:spPr/>
    </dgm:pt>
    <dgm:pt modelId="{8886EDFA-56A9-4E00-9416-FC314F97C079}" type="pres">
      <dgm:prSet presAssocID="{C0E6B831-BEF5-4C44-8365-D5400B0C02CC}" presName="invisiNode" presStyleLbl="node1" presStyleIdx="0" presStyleCnt="4"/>
      <dgm:spPr/>
    </dgm:pt>
    <dgm:pt modelId="{DCF9CFB1-A4C0-4C45-BDD4-9CDF0317C0E7}" type="pres">
      <dgm:prSet presAssocID="{C0E6B831-BEF5-4C44-8365-D5400B0C02CC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żołnierze"/>
        </a:ext>
      </dgm:extLst>
    </dgm:pt>
    <dgm:pt modelId="{8B18432E-4721-40C7-B150-BB08B57002CE}" type="pres">
      <dgm:prSet presAssocID="{FEB78555-822A-492C-B41B-D94B93D0869E}" presName="sibTrans" presStyleLbl="sibTrans2D1" presStyleIdx="0" presStyleCnt="0"/>
      <dgm:spPr/>
    </dgm:pt>
    <dgm:pt modelId="{6538D692-B1C3-4F17-94BB-C86BBDC1F7B7}" type="pres">
      <dgm:prSet presAssocID="{3D63C0AE-82B4-482B-8342-43B0884F7418}" presName="compNode" presStyleCnt="0"/>
      <dgm:spPr/>
    </dgm:pt>
    <dgm:pt modelId="{CE2AA065-EEA2-42D0-B744-2213251F23D1}" type="pres">
      <dgm:prSet presAssocID="{3D63C0AE-82B4-482B-8342-43B0884F7418}" presName="bkgdShape" presStyleLbl="node1" presStyleIdx="1" presStyleCnt="4"/>
      <dgm:spPr>
        <a:prstGeom prst="rect">
          <a:avLst/>
        </a:prstGeom>
      </dgm:spPr>
    </dgm:pt>
    <dgm:pt modelId="{F9D2E2D8-BB6E-412A-A1F8-4CA631489F68}" type="pres">
      <dgm:prSet presAssocID="{3D63C0AE-82B4-482B-8342-43B0884F7418}" presName="nodeTx" presStyleLbl="node1" presStyleIdx="1" presStyleCnt="4">
        <dgm:presLayoutVars>
          <dgm:bulletEnabled val="1"/>
        </dgm:presLayoutVars>
      </dgm:prSet>
      <dgm:spPr/>
    </dgm:pt>
    <dgm:pt modelId="{46229BA5-BFF0-485F-B709-71E444F3F4FB}" type="pres">
      <dgm:prSet presAssocID="{3D63C0AE-82B4-482B-8342-43B0884F7418}" presName="invisiNode" presStyleLbl="node1" presStyleIdx="1" presStyleCnt="4"/>
      <dgm:spPr/>
    </dgm:pt>
    <dgm:pt modelId="{CC7CACEC-D3CD-430D-BE61-FD8CF25A888C}" type="pres">
      <dgm:prSet presAssocID="{3D63C0AE-82B4-482B-8342-43B0884F741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kładanie podpisu"/>
        </a:ext>
      </dgm:extLst>
    </dgm:pt>
    <dgm:pt modelId="{5FD9F965-A551-4525-8A3C-53B607F9E9CD}" type="pres">
      <dgm:prSet presAssocID="{39321C4E-8A71-44B8-B4AC-33668F279CBF}" presName="sibTrans" presStyleLbl="sibTrans2D1" presStyleIdx="0" presStyleCnt="0"/>
      <dgm:spPr/>
    </dgm:pt>
    <dgm:pt modelId="{B678EC73-9A42-47C1-99D2-C3C11BA65B21}" type="pres">
      <dgm:prSet presAssocID="{D5CAB36D-5716-4534-94FF-9BB8DD9940B2}" presName="compNode" presStyleCnt="0"/>
      <dgm:spPr/>
    </dgm:pt>
    <dgm:pt modelId="{B046C0D7-1BCF-4F3D-A9BA-509C399742FC}" type="pres">
      <dgm:prSet presAssocID="{D5CAB36D-5716-4534-94FF-9BB8DD9940B2}" presName="bkgdShape" presStyleLbl="node1" presStyleIdx="2" presStyleCnt="4"/>
      <dgm:spPr>
        <a:prstGeom prst="rect">
          <a:avLst/>
        </a:prstGeom>
      </dgm:spPr>
    </dgm:pt>
    <dgm:pt modelId="{E76534F7-8F3C-4938-BA48-968C19B4CEB0}" type="pres">
      <dgm:prSet presAssocID="{D5CAB36D-5716-4534-94FF-9BB8DD9940B2}" presName="nodeTx" presStyleLbl="node1" presStyleIdx="2" presStyleCnt="4">
        <dgm:presLayoutVars>
          <dgm:bulletEnabled val="1"/>
        </dgm:presLayoutVars>
      </dgm:prSet>
      <dgm:spPr/>
    </dgm:pt>
    <dgm:pt modelId="{43BE743B-A371-4401-B974-9017BD94441F}" type="pres">
      <dgm:prSet presAssocID="{D5CAB36D-5716-4534-94FF-9BB8DD9940B2}" presName="invisiNode" presStyleLbl="node1" presStyleIdx="2" presStyleCnt="4"/>
      <dgm:spPr/>
    </dgm:pt>
    <dgm:pt modelId="{ECC72631-56F8-4068-90B0-3FD9108EDC0B}" type="pres">
      <dgm:prSet presAssocID="{D5CAB36D-5716-4534-94FF-9BB8DD9940B2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pojazd wojskowy"/>
        </a:ext>
      </dgm:extLst>
    </dgm:pt>
    <dgm:pt modelId="{17E05999-C3CC-416B-96EF-58E3FE196BDF}" type="pres">
      <dgm:prSet presAssocID="{2925F8EC-590F-4F9B-991B-E4F56EE067A7}" presName="sibTrans" presStyleLbl="sibTrans2D1" presStyleIdx="0" presStyleCnt="0"/>
      <dgm:spPr/>
    </dgm:pt>
    <dgm:pt modelId="{24373BA7-A5FD-40B0-A56B-CABAF532BE1A}" type="pres">
      <dgm:prSet presAssocID="{5E63555E-E946-46C3-9AB0-A66D45851978}" presName="compNode" presStyleCnt="0"/>
      <dgm:spPr/>
    </dgm:pt>
    <dgm:pt modelId="{33347C29-9436-40EA-85D0-0DD3CF691C4A}" type="pres">
      <dgm:prSet presAssocID="{5E63555E-E946-46C3-9AB0-A66D45851978}" presName="bkgdShape" presStyleLbl="node1" presStyleIdx="3" presStyleCnt="4"/>
      <dgm:spPr>
        <a:prstGeom prst="rect">
          <a:avLst/>
        </a:prstGeom>
      </dgm:spPr>
    </dgm:pt>
    <dgm:pt modelId="{0F745A63-F8F8-4E1F-A5C3-60A7D3BA7C3D}" type="pres">
      <dgm:prSet presAssocID="{5E63555E-E946-46C3-9AB0-A66D45851978}" presName="nodeTx" presStyleLbl="node1" presStyleIdx="3" presStyleCnt="4">
        <dgm:presLayoutVars>
          <dgm:bulletEnabled val="1"/>
        </dgm:presLayoutVars>
      </dgm:prSet>
      <dgm:spPr/>
    </dgm:pt>
    <dgm:pt modelId="{94AB4E93-9030-4546-91F2-E8112564020D}" type="pres">
      <dgm:prSet presAssocID="{5E63555E-E946-46C3-9AB0-A66D45851978}" presName="invisiNode" presStyleLbl="node1" presStyleIdx="3" presStyleCnt="4"/>
      <dgm:spPr/>
    </dgm:pt>
    <dgm:pt modelId="{9474EC4F-1654-4829-BCE8-17EE03BE0770}" type="pres">
      <dgm:prSet presAssocID="{5E63555E-E946-46C3-9AB0-A66D45851978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 descr="budowlańcy analizujący dokumentację"/>
        </a:ext>
      </dgm:extLst>
    </dgm:pt>
  </dgm:ptLst>
  <dgm:cxnLst>
    <dgm:cxn modelId="{90AB3A07-A17B-4B8E-9EA2-16CD7676F3A3}" type="presOf" srcId="{3D63C0AE-82B4-482B-8342-43B0884F7418}" destId="{CE2AA065-EEA2-42D0-B744-2213251F23D1}" srcOrd="0" destOrd="0" presId="urn:microsoft.com/office/officeart/2005/8/layout/hList7"/>
    <dgm:cxn modelId="{1978ED0A-C580-4B09-BAAC-84331CB12367}" type="presOf" srcId="{3D63C0AE-82B4-482B-8342-43B0884F7418}" destId="{F9D2E2D8-BB6E-412A-A1F8-4CA631489F68}" srcOrd="1" destOrd="0" presId="urn:microsoft.com/office/officeart/2005/8/layout/hList7"/>
    <dgm:cxn modelId="{2F008345-0A35-4C67-B797-DCF57618E0E1}" type="presOf" srcId="{E3B963BC-68EE-4079-81FF-1BA3CD128982}" destId="{79721319-B11C-4533-A830-742C1D45F434}" srcOrd="0" destOrd="0" presId="urn:microsoft.com/office/officeart/2005/8/layout/hList7"/>
    <dgm:cxn modelId="{4C138845-6DC6-4B8F-A611-971C0A4E7473}" srcId="{E3B963BC-68EE-4079-81FF-1BA3CD128982}" destId="{3D63C0AE-82B4-482B-8342-43B0884F7418}" srcOrd="1" destOrd="0" parTransId="{B0C592AF-82DA-4A65-8789-FA3732918587}" sibTransId="{39321C4E-8A71-44B8-B4AC-33668F279CBF}"/>
    <dgm:cxn modelId="{60F4996D-41D0-435C-97D9-A0B719E180F4}" type="presOf" srcId="{D5CAB36D-5716-4534-94FF-9BB8DD9940B2}" destId="{B046C0D7-1BCF-4F3D-A9BA-509C399742FC}" srcOrd="0" destOrd="0" presId="urn:microsoft.com/office/officeart/2005/8/layout/hList7"/>
    <dgm:cxn modelId="{0C9B0C71-7650-4A86-A56B-7E6ED3922403}" srcId="{E3B963BC-68EE-4079-81FF-1BA3CD128982}" destId="{C0E6B831-BEF5-4C44-8365-D5400B0C02CC}" srcOrd="0" destOrd="0" parTransId="{5FCC5E62-299B-43FD-A1B7-59B94A23601C}" sibTransId="{FEB78555-822A-492C-B41B-D94B93D0869E}"/>
    <dgm:cxn modelId="{23C6A972-0355-4A05-88AD-AD51FAB07815}" type="presOf" srcId="{D5CAB36D-5716-4534-94FF-9BB8DD9940B2}" destId="{E76534F7-8F3C-4938-BA48-968C19B4CEB0}" srcOrd="1" destOrd="0" presId="urn:microsoft.com/office/officeart/2005/8/layout/hList7"/>
    <dgm:cxn modelId="{007F6B7A-02E7-4B8D-96B8-43330BA48851}" type="presOf" srcId="{C0E6B831-BEF5-4C44-8365-D5400B0C02CC}" destId="{4554D6E0-0D67-4EC6-B7B0-0EEF0A9A82D7}" srcOrd="0" destOrd="0" presId="urn:microsoft.com/office/officeart/2005/8/layout/hList7"/>
    <dgm:cxn modelId="{4392BC7E-38DA-4F73-B29C-E96F452DBFDE}" srcId="{E3B963BC-68EE-4079-81FF-1BA3CD128982}" destId="{D5CAB36D-5716-4534-94FF-9BB8DD9940B2}" srcOrd="2" destOrd="0" parTransId="{4795EBD1-8B04-4AFA-8C30-25A4A91BBC47}" sibTransId="{2925F8EC-590F-4F9B-991B-E4F56EE067A7}"/>
    <dgm:cxn modelId="{ED03248B-5EF4-4091-9831-6A9997E8CB82}" srcId="{E3B963BC-68EE-4079-81FF-1BA3CD128982}" destId="{5E63555E-E946-46C3-9AB0-A66D45851978}" srcOrd="3" destOrd="0" parTransId="{A7015ED8-EC77-4BCF-9B32-15658632314F}" sibTransId="{FF8270EA-7802-4CA7-AFAD-7FBAE57C7B24}"/>
    <dgm:cxn modelId="{80809B95-3C11-47EF-9DC1-D0DC9FCAF8FB}" type="presOf" srcId="{5E63555E-E946-46C3-9AB0-A66D45851978}" destId="{33347C29-9436-40EA-85D0-0DD3CF691C4A}" srcOrd="0" destOrd="0" presId="urn:microsoft.com/office/officeart/2005/8/layout/hList7"/>
    <dgm:cxn modelId="{72F7E799-54A2-4235-A806-4E1FEC38F523}" type="presOf" srcId="{5E63555E-E946-46C3-9AB0-A66D45851978}" destId="{0F745A63-F8F8-4E1F-A5C3-60A7D3BA7C3D}" srcOrd="1" destOrd="0" presId="urn:microsoft.com/office/officeart/2005/8/layout/hList7"/>
    <dgm:cxn modelId="{780DF6B9-65F8-4DA5-BB9F-D7EADD22523E}" type="presOf" srcId="{C0E6B831-BEF5-4C44-8365-D5400B0C02CC}" destId="{4D0AEA37-CA0E-4D30-9660-37FB96E8C037}" srcOrd="1" destOrd="0" presId="urn:microsoft.com/office/officeart/2005/8/layout/hList7"/>
    <dgm:cxn modelId="{186916C2-82E9-4C6A-A845-A3B43B2F30AF}" type="presOf" srcId="{2925F8EC-590F-4F9B-991B-E4F56EE067A7}" destId="{17E05999-C3CC-416B-96EF-58E3FE196BDF}" srcOrd="0" destOrd="0" presId="urn:microsoft.com/office/officeart/2005/8/layout/hList7"/>
    <dgm:cxn modelId="{2CCBE8DD-1179-4021-B420-F6ACFD458FFF}" type="presOf" srcId="{FEB78555-822A-492C-B41B-D94B93D0869E}" destId="{8B18432E-4721-40C7-B150-BB08B57002CE}" srcOrd="0" destOrd="0" presId="urn:microsoft.com/office/officeart/2005/8/layout/hList7"/>
    <dgm:cxn modelId="{6828EBE0-1B31-4866-8DB1-D5FC83C6AFB9}" type="presOf" srcId="{39321C4E-8A71-44B8-B4AC-33668F279CBF}" destId="{5FD9F965-A551-4525-8A3C-53B607F9E9CD}" srcOrd="0" destOrd="0" presId="urn:microsoft.com/office/officeart/2005/8/layout/hList7"/>
    <dgm:cxn modelId="{EBC6EE16-BB30-4BE2-AB29-E9BA13F59F82}" type="presParOf" srcId="{79721319-B11C-4533-A830-742C1D45F434}" destId="{34655FB5-1FD5-4C5B-B15B-191E155FC4F2}" srcOrd="0" destOrd="0" presId="urn:microsoft.com/office/officeart/2005/8/layout/hList7"/>
    <dgm:cxn modelId="{C58E92C2-DE0F-4740-8D4A-B9BBA1BFC62E}" type="presParOf" srcId="{79721319-B11C-4533-A830-742C1D45F434}" destId="{A255C1A2-0378-4947-900C-13C16398EEDB}" srcOrd="1" destOrd="0" presId="urn:microsoft.com/office/officeart/2005/8/layout/hList7"/>
    <dgm:cxn modelId="{92544CFA-D754-4A17-A0BE-C541C5D2695E}" type="presParOf" srcId="{A255C1A2-0378-4947-900C-13C16398EEDB}" destId="{7D57B232-CD79-4855-BD40-F943D30E563E}" srcOrd="0" destOrd="0" presId="urn:microsoft.com/office/officeart/2005/8/layout/hList7"/>
    <dgm:cxn modelId="{1123BE25-79CB-48D8-8988-97221B9591A6}" type="presParOf" srcId="{7D57B232-CD79-4855-BD40-F943D30E563E}" destId="{4554D6E0-0D67-4EC6-B7B0-0EEF0A9A82D7}" srcOrd="0" destOrd="0" presId="urn:microsoft.com/office/officeart/2005/8/layout/hList7"/>
    <dgm:cxn modelId="{CA4F7844-C708-47AD-977A-64A22B87DD2D}" type="presParOf" srcId="{7D57B232-CD79-4855-BD40-F943D30E563E}" destId="{4D0AEA37-CA0E-4D30-9660-37FB96E8C037}" srcOrd="1" destOrd="0" presId="urn:microsoft.com/office/officeart/2005/8/layout/hList7"/>
    <dgm:cxn modelId="{746D440C-7EA6-46A8-B033-7B36EA2596EF}" type="presParOf" srcId="{7D57B232-CD79-4855-BD40-F943D30E563E}" destId="{8886EDFA-56A9-4E00-9416-FC314F97C079}" srcOrd="2" destOrd="0" presId="urn:microsoft.com/office/officeart/2005/8/layout/hList7"/>
    <dgm:cxn modelId="{BFD9C81B-8EBE-479F-B5A7-1391262741C5}" type="presParOf" srcId="{7D57B232-CD79-4855-BD40-F943D30E563E}" destId="{DCF9CFB1-A4C0-4C45-BDD4-9CDF0317C0E7}" srcOrd="3" destOrd="0" presId="urn:microsoft.com/office/officeart/2005/8/layout/hList7"/>
    <dgm:cxn modelId="{3C3FD525-58BB-41E6-84D1-3B0E80CAE24B}" type="presParOf" srcId="{A255C1A2-0378-4947-900C-13C16398EEDB}" destId="{8B18432E-4721-40C7-B150-BB08B57002CE}" srcOrd="1" destOrd="0" presId="urn:microsoft.com/office/officeart/2005/8/layout/hList7"/>
    <dgm:cxn modelId="{A898F76C-7652-429C-8A0A-D0077CDB5E8E}" type="presParOf" srcId="{A255C1A2-0378-4947-900C-13C16398EEDB}" destId="{6538D692-B1C3-4F17-94BB-C86BBDC1F7B7}" srcOrd="2" destOrd="0" presId="urn:microsoft.com/office/officeart/2005/8/layout/hList7"/>
    <dgm:cxn modelId="{187A5BDE-A63E-4EDC-ABFA-4044A3BF8694}" type="presParOf" srcId="{6538D692-B1C3-4F17-94BB-C86BBDC1F7B7}" destId="{CE2AA065-EEA2-42D0-B744-2213251F23D1}" srcOrd="0" destOrd="0" presId="urn:microsoft.com/office/officeart/2005/8/layout/hList7"/>
    <dgm:cxn modelId="{1385EE75-6973-442C-BAF2-4C4EBF472092}" type="presParOf" srcId="{6538D692-B1C3-4F17-94BB-C86BBDC1F7B7}" destId="{F9D2E2D8-BB6E-412A-A1F8-4CA631489F68}" srcOrd="1" destOrd="0" presId="urn:microsoft.com/office/officeart/2005/8/layout/hList7"/>
    <dgm:cxn modelId="{42FDB4C4-D355-4ED7-9FE0-BE1F051E408C}" type="presParOf" srcId="{6538D692-B1C3-4F17-94BB-C86BBDC1F7B7}" destId="{46229BA5-BFF0-485F-B709-71E444F3F4FB}" srcOrd="2" destOrd="0" presId="urn:microsoft.com/office/officeart/2005/8/layout/hList7"/>
    <dgm:cxn modelId="{B4819456-A92E-483D-B030-6A5C3E30087F}" type="presParOf" srcId="{6538D692-B1C3-4F17-94BB-C86BBDC1F7B7}" destId="{CC7CACEC-D3CD-430D-BE61-FD8CF25A888C}" srcOrd="3" destOrd="0" presId="urn:microsoft.com/office/officeart/2005/8/layout/hList7"/>
    <dgm:cxn modelId="{877AEED7-6046-4CD3-B74E-FB9ADC745AA0}" type="presParOf" srcId="{A255C1A2-0378-4947-900C-13C16398EEDB}" destId="{5FD9F965-A551-4525-8A3C-53B607F9E9CD}" srcOrd="3" destOrd="0" presId="urn:microsoft.com/office/officeart/2005/8/layout/hList7"/>
    <dgm:cxn modelId="{E5BBEFB9-214B-4548-B3DF-C07F22BC871A}" type="presParOf" srcId="{A255C1A2-0378-4947-900C-13C16398EEDB}" destId="{B678EC73-9A42-47C1-99D2-C3C11BA65B21}" srcOrd="4" destOrd="0" presId="urn:microsoft.com/office/officeart/2005/8/layout/hList7"/>
    <dgm:cxn modelId="{79E46839-E40C-49B6-BAC7-D0C099ABBAC7}" type="presParOf" srcId="{B678EC73-9A42-47C1-99D2-C3C11BA65B21}" destId="{B046C0D7-1BCF-4F3D-A9BA-509C399742FC}" srcOrd="0" destOrd="0" presId="urn:microsoft.com/office/officeart/2005/8/layout/hList7"/>
    <dgm:cxn modelId="{06880772-D42B-45B2-85C1-B5039F32D38F}" type="presParOf" srcId="{B678EC73-9A42-47C1-99D2-C3C11BA65B21}" destId="{E76534F7-8F3C-4938-BA48-968C19B4CEB0}" srcOrd="1" destOrd="0" presId="urn:microsoft.com/office/officeart/2005/8/layout/hList7"/>
    <dgm:cxn modelId="{193E3135-0D02-40CC-A481-E27110D687EC}" type="presParOf" srcId="{B678EC73-9A42-47C1-99D2-C3C11BA65B21}" destId="{43BE743B-A371-4401-B974-9017BD94441F}" srcOrd="2" destOrd="0" presId="urn:microsoft.com/office/officeart/2005/8/layout/hList7"/>
    <dgm:cxn modelId="{E12710A3-E238-4DD7-8823-8D6715515CDC}" type="presParOf" srcId="{B678EC73-9A42-47C1-99D2-C3C11BA65B21}" destId="{ECC72631-56F8-4068-90B0-3FD9108EDC0B}" srcOrd="3" destOrd="0" presId="urn:microsoft.com/office/officeart/2005/8/layout/hList7"/>
    <dgm:cxn modelId="{C8F38EA6-68E6-4A24-B3F8-F00011D68FF6}" type="presParOf" srcId="{A255C1A2-0378-4947-900C-13C16398EEDB}" destId="{17E05999-C3CC-416B-96EF-58E3FE196BDF}" srcOrd="5" destOrd="0" presId="urn:microsoft.com/office/officeart/2005/8/layout/hList7"/>
    <dgm:cxn modelId="{96AC52E6-9F12-4F85-A804-3CAC5022DB0A}" type="presParOf" srcId="{A255C1A2-0378-4947-900C-13C16398EEDB}" destId="{24373BA7-A5FD-40B0-A56B-CABAF532BE1A}" srcOrd="6" destOrd="0" presId="urn:microsoft.com/office/officeart/2005/8/layout/hList7"/>
    <dgm:cxn modelId="{E0941972-E509-4D15-8618-D531491581FC}" type="presParOf" srcId="{24373BA7-A5FD-40B0-A56B-CABAF532BE1A}" destId="{33347C29-9436-40EA-85D0-0DD3CF691C4A}" srcOrd="0" destOrd="0" presId="urn:microsoft.com/office/officeart/2005/8/layout/hList7"/>
    <dgm:cxn modelId="{08D44EC8-6A7B-40CE-B32C-CC64232DD653}" type="presParOf" srcId="{24373BA7-A5FD-40B0-A56B-CABAF532BE1A}" destId="{0F745A63-F8F8-4E1F-A5C3-60A7D3BA7C3D}" srcOrd="1" destOrd="0" presId="urn:microsoft.com/office/officeart/2005/8/layout/hList7"/>
    <dgm:cxn modelId="{EEFDE338-6C0E-4BAA-BC9D-1D9F68FEDAAD}" type="presParOf" srcId="{24373BA7-A5FD-40B0-A56B-CABAF532BE1A}" destId="{94AB4E93-9030-4546-91F2-E8112564020D}" srcOrd="2" destOrd="0" presId="urn:microsoft.com/office/officeart/2005/8/layout/hList7"/>
    <dgm:cxn modelId="{519C3371-EFCD-42BB-86F5-8732A034B6A0}" type="presParOf" srcId="{24373BA7-A5FD-40B0-A56B-CABAF532BE1A}" destId="{9474EC4F-1654-4829-BCE8-17EE03BE07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60EA8-B8E1-482B-BFE4-F953F7C0B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83D304E-203D-4918-83F9-6314F00D9F09}">
      <dgm:prSet/>
      <dgm:spPr/>
      <dgm:t>
        <a:bodyPr/>
        <a:lstStyle/>
        <a:p>
          <a:r>
            <a:rPr lang="pl-PL"/>
            <a:t>Kwalifikowalność projektów:</a:t>
          </a:r>
          <a:endParaRPr lang="pl-PL" dirty="0"/>
        </a:p>
      </dgm:t>
    </dgm:pt>
    <dgm:pt modelId="{82B38460-C59F-4E0E-9084-4E8D1CA811F8}" type="parTrans" cxnId="{77163BEF-97ED-4924-AC7F-9E0AF318CC55}">
      <dgm:prSet/>
      <dgm:spPr/>
      <dgm:t>
        <a:bodyPr/>
        <a:lstStyle/>
        <a:p>
          <a:endParaRPr lang="pl-PL"/>
        </a:p>
      </dgm:t>
    </dgm:pt>
    <dgm:pt modelId="{FE435F1A-973C-4037-90AA-D8ADDDF18726}" type="sibTrans" cxnId="{77163BEF-97ED-4924-AC7F-9E0AF318CC55}">
      <dgm:prSet/>
      <dgm:spPr/>
      <dgm:t>
        <a:bodyPr/>
        <a:lstStyle/>
        <a:p>
          <a:endParaRPr lang="pl-PL"/>
        </a:p>
      </dgm:t>
    </dgm:pt>
    <dgm:pt modelId="{2952938A-FB8B-4FC2-A08D-448D96574E7F}">
      <dgm:prSet/>
      <dgm:spPr/>
      <dgm:t>
        <a:bodyPr/>
        <a:lstStyle/>
        <a:p>
          <a:pPr rtl="0"/>
          <a:r>
            <a:rPr lang="pl-PL" dirty="0"/>
            <a:t>Wszystkie rodzaje transportu</a:t>
          </a:r>
        </a:p>
      </dgm:t>
    </dgm:pt>
    <dgm:pt modelId="{008F8955-D9D4-4202-9025-08789C428F34}" type="parTrans" cxnId="{A03BC0E2-8907-4366-8AE7-062B38306B18}">
      <dgm:prSet/>
      <dgm:spPr/>
      <dgm:t>
        <a:bodyPr/>
        <a:lstStyle/>
        <a:p>
          <a:endParaRPr lang="pl-PL"/>
        </a:p>
      </dgm:t>
    </dgm:pt>
    <dgm:pt modelId="{79CA225C-BCAB-4F46-97BF-B3CE372D4D44}" type="sibTrans" cxnId="{A03BC0E2-8907-4366-8AE7-062B38306B18}">
      <dgm:prSet/>
      <dgm:spPr/>
      <dgm:t>
        <a:bodyPr/>
        <a:lstStyle/>
        <a:p>
          <a:endParaRPr lang="pl-PL"/>
        </a:p>
      </dgm:t>
    </dgm:pt>
    <dgm:pt modelId="{F8A941CF-EE43-450F-8B87-176D1554F85D}">
      <dgm:prSet/>
      <dgm:spPr/>
      <dgm:t>
        <a:bodyPr/>
        <a:lstStyle/>
        <a:p>
          <a:pPr rtl="0"/>
          <a:r>
            <a:rPr lang="pl-PL" dirty="0"/>
            <a:t>Projekty położone w sieci TEN-T</a:t>
          </a:r>
        </a:p>
      </dgm:t>
    </dgm:pt>
    <dgm:pt modelId="{292BD968-817C-4D3C-99B8-24E93966B0B6}" type="parTrans" cxnId="{97ADE1FC-6428-4CED-B529-83D6CF23C541}">
      <dgm:prSet/>
      <dgm:spPr/>
      <dgm:t>
        <a:bodyPr/>
        <a:lstStyle/>
        <a:p>
          <a:endParaRPr lang="pl-PL"/>
        </a:p>
      </dgm:t>
    </dgm:pt>
    <dgm:pt modelId="{57C96A14-D87C-45EF-A558-C3A8268CAE8E}" type="sibTrans" cxnId="{97ADE1FC-6428-4CED-B529-83D6CF23C541}">
      <dgm:prSet/>
      <dgm:spPr/>
      <dgm:t>
        <a:bodyPr/>
        <a:lstStyle/>
        <a:p>
          <a:endParaRPr lang="pl-PL"/>
        </a:p>
      </dgm:t>
    </dgm:pt>
    <dgm:pt modelId="{D4991106-A016-4C2E-BB39-30FF83B29C2A}">
      <dgm:prSet/>
      <dgm:spPr/>
      <dgm:t>
        <a:bodyPr/>
        <a:lstStyle/>
        <a:p>
          <a:pPr rtl="0"/>
          <a:r>
            <a:rPr lang="pl-PL" dirty="0"/>
            <a:t>Projekty położone w ramach wojskowej europejskiej sieci transportowej</a:t>
          </a:r>
        </a:p>
      </dgm:t>
    </dgm:pt>
    <dgm:pt modelId="{15069A69-E4FA-4CDA-BBAB-25D515B59FF5}" type="parTrans" cxnId="{4E3523BE-179C-4572-B04E-58E74218683F}">
      <dgm:prSet/>
      <dgm:spPr/>
      <dgm:t>
        <a:bodyPr/>
        <a:lstStyle/>
        <a:p>
          <a:endParaRPr lang="pl-PL"/>
        </a:p>
      </dgm:t>
    </dgm:pt>
    <dgm:pt modelId="{063D038E-0FAA-4CE4-BC8D-85D26430F9A8}" type="sibTrans" cxnId="{4E3523BE-179C-4572-B04E-58E74218683F}">
      <dgm:prSet/>
      <dgm:spPr/>
      <dgm:t>
        <a:bodyPr/>
        <a:lstStyle/>
        <a:p>
          <a:endParaRPr lang="pl-PL"/>
        </a:p>
      </dgm:t>
    </dgm:pt>
    <dgm:pt modelId="{843B670C-42AC-45E2-B071-052F733129B3}">
      <dgm:prSet/>
      <dgm:spPr/>
      <dgm:t>
        <a:bodyPr/>
        <a:lstStyle/>
        <a:p>
          <a:pPr rtl="0"/>
          <a:r>
            <a:rPr lang="pl-PL" dirty="0"/>
            <a:t>Projekty spełniające wymagania podwójnego zastosowania  </a:t>
          </a:r>
        </a:p>
      </dgm:t>
    </dgm:pt>
    <dgm:pt modelId="{E84108A2-0CEB-431A-AFFA-9C43ACFA8267}" type="parTrans" cxnId="{B2D78EA1-366C-4A3E-8457-5EE3B84FD160}">
      <dgm:prSet/>
      <dgm:spPr/>
      <dgm:t>
        <a:bodyPr/>
        <a:lstStyle/>
        <a:p>
          <a:endParaRPr lang="pl-PL"/>
        </a:p>
      </dgm:t>
    </dgm:pt>
    <dgm:pt modelId="{6BE48BDA-5CA8-4BBF-990F-2AADA624733A}" type="sibTrans" cxnId="{B2D78EA1-366C-4A3E-8457-5EE3B84FD160}">
      <dgm:prSet/>
      <dgm:spPr/>
      <dgm:t>
        <a:bodyPr/>
        <a:lstStyle/>
        <a:p>
          <a:endParaRPr lang="pl-PL"/>
        </a:p>
      </dgm:t>
    </dgm:pt>
    <dgm:pt modelId="{F913D70F-689B-4857-83A5-7F538CD11509}" type="pres">
      <dgm:prSet presAssocID="{42160EA8-B8E1-482B-BFE4-F953F7C0BCE7}" presName="linear" presStyleCnt="0">
        <dgm:presLayoutVars>
          <dgm:animLvl val="lvl"/>
          <dgm:resizeHandles val="exact"/>
        </dgm:presLayoutVars>
      </dgm:prSet>
      <dgm:spPr/>
    </dgm:pt>
    <dgm:pt modelId="{0D9E8310-A61F-4091-B9BC-E0AD02AEA689}" type="pres">
      <dgm:prSet presAssocID="{483D304E-203D-4918-83F9-6314F00D9F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20343C-EA6F-453B-8188-8E5862F23663}" type="pres">
      <dgm:prSet presAssocID="{483D304E-203D-4918-83F9-6314F00D9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A94FF63-06C3-4C27-A589-F915363A5977}" type="presOf" srcId="{F8A941CF-EE43-450F-8B87-176D1554F85D}" destId="{3520343C-EA6F-453B-8188-8E5862F23663}" srcOrd="0" destOrd="1" presId="urn:microsoft.com/office/officeart/2005/8/layout/vList2"/>
    <dgm:cxn modelId="{3E522B51-6A9D-4241-B269-984879E38DBD}" type="presOf" srcId="{D4991106-A016-4C2E-BB39-30FF83B29C2A}" destId="{3520343C-EA6F-453B-8188-8E5862F23663}" srcOrd="0" destOrd="2" presId="urn:microsoft.com/office/officeart/2005/8/layout/vList2"/>
    <dgm:cxn modelId="{6A76D57F-D8A0-4013-9158-90503321AE26}" type="presOf" srcId="{483D304E-203D-4918-83F9-6314F00D9F09}" destId="{0D9E8310-A61F-4091-B9BC-E0AD02AEA689}" srcOrd="0" destOrd="0" presId="urn:microsoft.com/office/officeart/2005/8/layout/vList2"/>
    <dgm:cxn modelId="{B2D78EA1-366C-4A3E-8457-5EE3B84FD160}" srcId="{483D304E-203D-4918-83F9-6314F00D9F09}" destId="{843B670C-42AC-45E2-B071-052F733129B3}" srcOrd="3" destOrd="0" parTransId="{E84108A2-0CEB-431A-AFFA-9C43ACFA8267}" sibTransId="{6BE48BDA-5CA8-4BBF-990F-2AADA624733A}"/>
    <dgm:cxn modelId="{F2AA6AAE-7DF1-4FEA-A78D-C1178128098C}" type="presOf" srcId="{843B670C-42AC-45E2-B071-052F733129B3}" destId="{3520343C-EA6F-453B-8188-8E5862F23663}" srcOrd="0" destOrd="3" presId="urn:microsoft.com/office/officeart/2005/8/layout/vList2"/>
    <dgm:cxn modelId="{4E3523BE-179C-4572-B04E-58E74218683F}" srcId="{483D304E-203D-4918-83F9-6314F00D9F09}" destId="{D4991106-A016-4C2E-BB39-30FF83B29C2A}" srcOrd="2" destOrd="0" parTransId="{15069A69-E4FA-4CDA-BBAB-25D515B59FF5}" sibTransId="{063D038E-0FAA-4CE4-BC8D-85D26430F9A8}"/>
    <dgm:cxn modelId="{ECFE62D7-D163-43B2-8EA7-7AD4DFAA4C6D}" type="presOf" srcId="{42160EA8-B8E1-482B-BFE4-F953F7C0BCE7}" destId="{F913D70F-689B-4857-83A5-7F538CD11509}" srcOrd="0" destOrd="0" presId="urn:microsoft.com/office/officeart/2005/8/layout/vList2"/>
    <dgm:cxn modelId="{CE9D2DDC-CEF8-4B09-99BE-BADBBA2C520D}" type="presOf" srcId="{2952938A-FB8B-4FC2-A08D-448D96574E7F}" destId="{3520343C-EA6F-453B-8188-8E5862F23663}" srcOrd="0" destOrd="0" presId="urn:microsoft.com/office/officeart/2005/8/layout/vList2"/>
    <dgm:cxn modelId="{A03BC0E2-8907-4366-8AE7-062B38306B18}" srcId="{483D304E-203D-4918-83F9-6314F00D9F09}" destId="{2952938A-FB8B-4FC2-A08D-448D96574E7F}" srcOrd="0" destOrd="0" parTransId="{008F8955-D9D4-4202-9025-08789C428F34}" sibTransId="{79CA225C-BCAB-4F46-97BF-B3CE372D4D44}"/>
    <dgm:cxn modelId="{77163BEF-97ED-4924-AC7F-9E0AF318CC55}" srcId="{42160EA8-B8E1-482B-BFE4-F953F7C0BCE7}" destId="{483D304E-203D-4918-83F9-6314F00D9F09}" srcOrd="0" destOrd="0" parTransId="{82B38460-C59F-4E0E-9084-4E8D1CA811F8}" sibTransId="{FE435F1A-973C-4037-90AA-D8ADDDF18726}"/>
    <dgm:cxn modelId="{97ADE1FC-6428-4CED-B529-83D6CF23C541}" srcId="{483D304E-203D-4918-83F9-6314F00D9F09}" destId="{F8A941CF-EE43-450F-8B87-176D1554F85D}" srcOrd="1" destOrd="0" parTransId="{292BD968-817C-4D3C-99B8-24E93966B0B6}" sibTransId="{57C96A14-D87C-45EF-A558-C3A8268CAE8E}"/>
    <dgm:cxn modelId="{9EACB3A4-A759-41B0-8ECA-4573556B031C}" type="presParOf" srcId="{F913D70F-689B-4857-83A5-7F538CD11509}" destId="{0D9E8310-A61F-4091-B9BC-E0AD02AEA689}" srcOrd="0" destOrd="0" presId="urn:microsoft.com/office/officeart/2005/8/layout/vList2"/>
    <dgm:cxn modelId="{BB0E18C0-30A0-4D43-9672-665322DF86C8}" type="presParOf" srcId="{F913D70F-689B-4857-83A5-7F538CD11509}" destId="{3520343C-EA6F-453B-8188-8E5862F236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60EA8-B8E1-482B-BFE4-F953F7C0B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83D304E-203D-4918-83F9-6314F00D9F09}">
      <dgm:prSet/>
      <dgm:spPr/>
      <dgm:t>
        <a:bodyPr/>
        <a:lstStyle/>
        <a:p>
          <a:r>
            <a:rPr lang="pl-PL"/>
            <a:t>Kwalifikowalność beneficjentów </a:t>
          </a:r>
          <a:br>
            <a:rPr lang="pl-PL"/>
          </a:br>
          <a:r>
            <a:rPr lang="pl-PL"/>
            <a:t>(beneficjenci powinni):</a:t>
          </a:r>
          <a:endParaRPr lang="pl-PL" dirty="0"/>
        </a:p>
      </dgm:t>
    </dgm:pt>
    <dgm:pt modelId="{82B38460-C59F-4E0E-9084-4E8D1CA811F8}" type="parTrans" cxnId="{77163BEF-97ED-4924-AC7F-9E0AF318CC55}">
      <dgm:prSet/>
      <dgm:spPr/>
      <dgm:t>
        <a:bodyPr/>
        <a:lstStyle/>
        <a:p>
          <a:endParaRPr lang="pl-PL"/>
        </a:p>
      </dgm:t>
    </dgm:pt>
    <dgm:pt modelId="{FE435F1A-973C-4037-90AA-D8ADDDF18726}" type="sibTrans" cxnId="{77163BEF-97ED-4924-AC7F-9E0AF318CC55}">
      <dgm:prSet/>
      <dgm:spPr/>
      <dgm:t>
        <a:bodyPr/>
        <a:lstStyle/>
        <a:p>
          <a:endParaRPr lang="pl-PL"/>
        </a:p>
      </dgm:t>
    </dgm:pt>
    <dgm:pt modelId="{66FFD82D-A4B2-40E8-8F06-07C2B88F27C1}">
      <dgm:prSet/>
      <dgm:spPr/>
      <dgm:t>
        <a:bodyPr/>
        <a:lstStyle/>
        <a:p>
          <a:pPr rtl="0"/>
          <a:r>
            <a:rPr lang="pl-PL" dirty="0"/>
            <a:t>być osobami prawnymi</a:t>
          </a:r>
        </a:p>
      </dgm:t>
    </dgm:pt>
    <dgm:pt modelId="{8961C4AA-1221-444A-8A4C-8508CF2CD3A6}" type="parTrans" cxnId="{82791ABA-0BCA-4086-895A-841187FDC158}">
      <dgm:prSet/>
      <dgm:spPr/>
      <dgm:t>
        <a:bodyPr/>
        <a:lstStyle/>
        <a:p>
          <a:endParaRPr lang="pl-PL"/>
        </a:p>
      </dgm:t>
    </dgm:pt>
    <dgm:pt modelId="{A39846A0-313B-434E-A465-8751EFAFB13E}" type="sibTrans" cxnId="{82791ABA-0BCA-4086-895A-841187FDC158}">
      <dgm:prSet/>
      <dgm:spPr/>
      <dgm:t>
        <a:bodyPr/>
        <a:lstStyle/>
        <a:p>
          <a:endParaRPr lang="pl-PL"/>
        </a:p>
      </dgm:t>
    </dgm:pt>
    <dgm:pt modelId="{CC4A32B6-4F2A-409A-96A1-FBF1891AB0ED}">
      <dgm:prSet/>
      <dgm:spPr/>
      <dgm:t>
        <a:bodyPr/>
        <a:lstStyle/>
        <a:p>
          <a:pPr rtl="0"/>
          <a:r>
            <a:rPr lang="pl-PL" dirty="0"/>
            <a:t>mieć siedzibę w jednym z kwalifikujących się krajów</a:t>
          </a:r>
        </a:p>
      </dgm:t>
    </dgm:pt>
    <dgm:pt modelId="{8C911FF7-2B4A-49DE-A5F2-2518A79B3966}" type="parTrans" cxnId="{50EE9D66-ACF8-4BEB-AB56-D7AB5974027D}">
      <dgm:prSet/>
      <dgm:spPr/>
      <dgm:t>
        <a:bodyPr/>
        <a:lstStyle/>
        <a:p>
          <a:endParaRPr lang="pl-PL"/>
        </a:p>
      </dgm:t>
    </dgm:pt>
    <dgm:pt modelId="{B9CAE0E2-6B21-4D0B-9745-98F98CF6FAD5}" type="sibTrans" cxnId="{50EE9D66-ACF8-4BEB-AB56-D7AB5974027D}">
      <dgm:prSet/>
      <dgm:spPr/>
      <dgm:t>
        <a:bodyPr/>
        <a:lstStyle/>
        <a:p>
          <a:endParaRPr lang="pl-PL"/>
        </a:p>
      </dgm:t>
    </dgm:pt>
    <dgm:pt modelId="{CB633530-E449-4292-96C2-A68A58FA258E}">
      <dgm:prSet/>
      <dgm:spPr/>
      <dgm:t>
        <a:bodyPr/>
        <a:lstStyle/>
        <a:p>
          <a:pPr rtl="0"/>
          <a:r>
            <a:rPr lang="pl-PL" dirty="0"/>
            <a:t>przed złożeniem wniosku beneficjenci i podmioty stowarzyszone muszą się zarejestrować się w Rejestrze Uczestników</a:t>
          </a:r>
        </a:p>
      </dgm:t>
    </dgm:pt>
    <dgm:pt modelId="{AE815654-C31D-408A-BD82-1162C0B277A0}" type="parTrans" cxnId="{1A477673-0F64-4B2E-8B9F-3342F19CEA69}">
      <dgm:prSet/>
      <dgm:spPr/>
      <dgm:t>
        <a:bodyPr/>
        <a:lstStyle/>
        <a:p>
          <a:endParaRPr lang="pl-PL"/>
        </a:p>
      </dgm:t>
    </dgm:pt>
    <dgm:pt modelId="{379C5E31-333A-409D-8EC7-EE09818EEF49}" type="sibTrans" cxnId="{1A477673-0F64-4B2E-8B9F-3342F19CEA69}">
      <dgm:prSet/>
      <dgm:spPr/>
      <dgm:t>
        <a:bodyPr/>
        <a:lstStyle/>
        <a:p>
          <a:endParaRPr lang="pl-PL"/>
        </a:p>
      </dgm:t>
    </dgm:pt>
    <dgm:pt modelId="{F913D70F-689B-4857-83A5-7F538CD11509}" type="pres">
      <dgm:prSet presAssocID="{42160EA8-B8E1-482B-BFE4-F953F7C0BCE7}" presName="linear" presStyleCnt="0">
        <dgm:presLayoutVars>
          <dgm:animLvl val="lvl"/>
          <dgm:resizeHandles val="exact"/>
        </dgm:presLayoutVars>
      </dgm:prSet>
      <dgm:spPr/>
    </dgm:pt>
    <dgm:pt modelId="{0D9E8310-A61F-4091-B9BC-E0AD02AEA689}" type="pres">
      <dgm:prSet presAssocID="{483D304E-203D-4918-83F9-6314F00D9F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20343C-EA6F-453B-8188-8E5862F23663}" type="pres">
      <dgm:prSet presAssocID="{483D304E-203D-4918-83F9-6314F00D9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2102E08-11C0-4839-859B-366ED390CCC6}" type="presOf" srcId="{CB633530-E449-4292-96C2-A68A58FA258E}" destId="{3520343C-EA6F-453B-8188-8E5862F23663}" srcOrd="0" destOrd="2" presId="urn:microsoft.com/office/officeart/2005/8/layout/vList2"/>
    <dgm:cxn modelId="{02ED6E10-8A3E-4E62-930F-97B2F45DD41C}" type="presOf" srcId="{66FFD82D-A4B2-40E8-8F06-07C2B88F27C1}" destId="{3520343C-EA6F-453B-8188-8E5862F23663}" srcOrd="0" destOrd="0" presId="urn:microsoft.com/office/officeart/2005/8/layout/vList2"/>
    <dgm:cxn modelId="{50EE9D66-ACF8-4BEB-AB56-D7AB5974027D}" srcId="{483D304E-203D-4918-83F9-6314F00D9F09}" destId="{CC4A32B6-4F2A-409A-96A1-FBF1891AB0ED}" srcOrd="1" destOrd="0" parTransId="{8C911FF7-2B4A-49DE-A5F2-2518A79B3966}" sibTransId="{B9CAE0E2-6B21-4D0B-9745-98F98CF6FAD5}"/>
    <dgm:cxn modelId="{1A477673-0F64-4B2E-8B9F-3342F19CEA69}" srcId="{483D304E-203D-4918-83F9-6314F00D9F09}" destId="{CB633530-E449-4292-96C2-A68A58FA258E}" srcOrd="2" destOrd="0" parTransId="{AE815654-C31D-408A-BD82-1162C0B277A0}" sibTransId="{379C5E31-333A-409D-8EC7-EE09818EEF49}"/>
    <dgm:cxn modelId="{6A76D57F-D8A0-4013-9158-90503321AE26}" type="presOf" srcId="{483D304E-203D-4918-83F9-6314F00D9F09}" destId="{0D9E8310-A61F-4091-B9BC-E0AD02AEA689}" srcOrd="0" destOrd="0" presId="urn:microsoft.com/office/officeart/2005/8/layout/vList2"/>
    <dgm:cxn modelId="{0CCE2AA7-A989-400C-9084-9DB55ACF882C}" type="presOf" srcId="{CC4A32B6-4F2A-409A-96A1-FBF1891AB0ED}" destId="{3520343C-EA6F-453B-8188-8E5862F23663}" srcOrd="0" destOrd="1" presId="urn:microsoft.com/office/officeart/2005/8/layout/vList2"/>
    <dgm:cxn modelId="{82791ABA-0BCA-4086-895A-841187FDC158}" srcId="{483D304E-203D-4918-83F9-6314F00D9F09}" destId="{66FFD82D-A4B2-40E8-8F06-07C2B88F27C1}" srcOrd="0" destOrd="0" parTransId="{8961C4AA-1221-444A-8A4C-8508CF2CD3A6}" sibTransId="{A39846A0-313B-434E-A465-8751EFAFB13E}"/>
    <dgm:cxn modelId="{ECFE62D7-D163-43B2-8EA7-7AD4DFAA4C6D}" type="presOf" srcId="{42160EA8-B8E1-482B-BFE4-F953F7C0BCE7}" destId="{F913D70F-689B-4857-83A5-7F538CD11509}" srcOrd="0" destOrd="0" presId="urn:microsoft.com/office/officeart/2005/8/layout/vList2"/>
    <dgm:cxn modelId="{77163BEF-97ED-4924-AC7F-9E0AF318CC55}" srcId="{42160EA8-B8E1-482B-BFE4-F953F7C0BCE7}" destId="{483D304E-203D-4918-83F9-6314F00D9F09}" srcOrd="0" destOrd="0" parTransId="{82B38460-C59F-4E0E-9084-4E8D1CA811F8}" sibTransId="{FE435F1A-973C-4037-90AA-D8ADDDF18726}"/>
    <dgm:cxn modelId="{9EACB3A4-A759-41B0-8ECA-4573556B031C}" type="presParOf" srcId="{F913D70F-689B-4857-83A5-7F538CD11509}" destId="{0D9E8310-A61F-4091-B9BC-E0AD02AEA689}" srcOrd="0" destOrd="0" presId="urn:microsoft.com/office/officeart/2005/8/layout/vList2"/>
    <dgm:cxn modelId="{BB0E18C0-30A0-4D43-9672-665322DF86C8}" type="presParOf" srcId="{F913D70F-689B-4857-83A5-7F538CD11509}" destId="{3520343C-EA6F-453B-8188-8E5862F236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60EA8-B8E1-482B-BFE4-F953F7C0B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83D304E-203D-4918-83F9-6314F00D9F09}">
      <dgm:prSet/>
      <dgm:spPr/>
      <dgm:t>
        <a:bodyPr/>
        <a:lstStyle/>
        <a:p>
          <a:r>
            <a:rPr lang="pl-PL"/>
            <a:t>Kwalifikowalność wydatków:</a:t>
          </a:r>
          <a:endParaRPr lang="pl-PL" dirty="0"/>
        </a:p>
      </dgm:t>
    </dgm:pt>
    <dgm:pt modelId="{82B38460-C59F-4E0E-9084-4E8D1CA811F8}" type="parTrans" cxnId="{77163BEF-97ED-4924-AC7F-9E0AF318CC55}">
      <dgm:prSet/>
      <dgm:spPr/>
      <dgm:t>
        <a:bodyPr/>
        <a:lstStyle/>
        <a:p>
          <a:endParaRPr lang="pl-PL"/>
        </a:p>
      </dgm:t>
    </dgm:pt>
    <dgm:pt modelId="{FE435F1A-973C-4037-90AA-D8ADDDF18726}" type="sibTrans" cxnId="{77163BEF-97ED-4924-AC7F-9E0AF318CC55}">
      <dgm:prSet/>
      <dgm:spPr/>
      <dgm:t>
        <a:bodyPr/>
        <a:lstStyle/>
        <a:p>
          <a:endParaRPr lang="pl-PL"/>
        </a:p>
      </dgm:t>
    </dgm:pt>
    <dgm:pt modelId="{79961F7B-4A88-4F2B-A229-0A578BDBDE29}">
      <dgm:prSet/>
      <dgm:spPr/>
      <dgm:t>
        <a:bodyPr/>
        <a:lstStyle/>
        <a:p>
          <a:pPr rtl="0"/>
          <a:r>
            <a:rPr lang="pl-PL" dirty="0"/>
            <a:t>Od momentu złożenia wniosku w systemie – 31.12.2026</a:t>
          </a:r>
        </a:p>
      </dgm:t>
    </dgm:pt>
    <dgm:pt modelId="{556AE595-40A6-4984-BAB2-784726083BB7}" type="parTrans" cxnId="{3192E451-340A-4056-B630-3C4FA4A17D4E}">
      <dgm:prSet/>
      <dgm:spPr/>
      <dgm:t>
        <a:bodyPr/>
        <a:lstStyle/>
        <a:p>
          <a:endParaRPr lang="pl-PL"/>
        </a:p>
      </dgm:t>
    </dgm:pt>
    <dgm:pt modelId="{4E84FBCB-469A-4829-82E3-09B525F21162}" type="sibTrans" cxnId="{3192E451-340A-4056-B630-3C4FA4A17D4E}">
      <dgm:prSet/>
      <dgm:spPr/>
      <dgm:t>
        <a:bodyPr/>
        <a:lstStyle/>
        <a:p>
          <a:endParaRPr lang="pl-PL"/>
        </a:p>
      </dgm:t>
    </dgm:pt>
    <dgm:pt modelId="{60BD6C0A-5C3E-4B8B-887C-4CF29BF2B24F}">
      <dgm:prSet/>
      <dgm:spPr/>
      <dgm:t>
        <a:bodyPr/>
        <a:lstStyle/>
        <a:p>
          <a:pPr rtl="0"/>
          <a:r>
            <a:rPr lang="pl-PL" dirty="0"/>
            <a:t>Przewidywany czas trwania projektu –     4-5 lat maksymalnie (w przypadku robót lub projektów typu </a:t>
          </a:r>
          <a:r>
            <a:rPr lang="pl-PL" dirty="0" err="1"/>
            <a:t>design&amp;build</a:t>
          </a:r>
          <a:r>
            <a:rPr lang="pl-PL" dirty="0"/>
            <a:t>)</a:t>
          </a:r>
        </a:p>
      </dgm:t>
    </dgm:pt>
    <dgm:pt modelId="{AD83E17B-E48B-4690-BFE3-A91D06E2F7D9}" type="parTrans" cxnId="{C4306978-7088-4FAF-8417-44A9F0DD1DAA}">
      <dgm:prSet/>
      <dgm:spPr/>
      <dgm:t>
        <a:bodyPr/>
        <a:lstStyle/>
        <a:p>
          <a:endParaRPr lang="pl-PL"/>
        </a:p>
      </dgm:t>
    </dgm:pt>
    <dgm:pt modelId="{746E3825-2E21-45C7-8920-16A26AD7DA4D}" type="sibTrans" cxnId="{C4306978-7088-4FAF-8417-44A9F0DD1DAA}">
      <dgm:prSet/>
      <dgm:spPr/>
      <dgm:t>
        <a:bodyPr/>
        <a:lstStyle/>
        <a:p>
          <a:endParaRPr lang="pl-PL"/>
        </a:p>
      </dgm:t>
    </dgm:pt>
    <dgm:pt modelId="{20A3B31F-5FF6-4C3A-99EE-422F70BAB8BA}">
      <dgm:prSet/>
      <dgm:spPr/>
      <dgm:t>
        <a:bodyPr/>
        <a:lstStyle/>
        <a:p>
          <a:pPr rtl="0"/>
          <a:r>
            <a:rPr lang="pl-PL" dirty="0"/>
            <a:t>Projekty położone w ramach wojskowej europejskiej sieci transportowej</a:t>
          </a:r>
        </a:p>
      </dgm:t>
    </dgm:pt>
    <dgm:pt modelId="{231E5A5E-A65B-4BAD-9341-DDD6B7DD6BDD}" type="parTrans" cxnId="{20419F2C-FDF3-43FE-908C-8F90B66506CE}">
      <dgm:prSet/>
      <dgm:spPr/>
      <dgm:t>
        <a:bodyPr/>
        <a:lstStyle/>
        <a:p>
          <a:endParaRPr lang="pl-PL"/>
        </a:p>
      </dgm:t>
    </dgm:pt>
    <dgm:pt modelId="{04E0821B-B7E6-42A0-BDDC-D28898C8F87D}" type="sibTrans" cxnId="{20419F2C-FDF3-43FE-908C-8F90B66506CE}">
      <dgm:prSet/>
      <dgm:spPr/>
      <dgm:t>
        <a:bodyPr/>
        <a:lstStyle/>
        <a:p>
          <a:endParaRPr lang="pl-PL"/>
        </a:p>
      </dgm:t>
    </dgm:pt>
    <dgm:pt modelId="{0267C2C3-5DB6-4829-8CA9-E748AFD20516}">
      <dgm:prSet/>
      <dgm:spPr/>
      <dgm:t>
        <a:bodyPr/>
        <a:lstStyle/>
        <a:p>
          <a:pPr rtl="0"/>
          <a:r>
            <a:rPr lang="pl-PL" dirty="0"/>
            <a:t>Projekty spełniające wymagania podwójnego zastosowania  </a:t>
          </a:r>
        </a:p>
      </dgm:t>
    </dgm:pt>
    <dgm:pt modelId="{53709ACD-86C4-41F4-AD84-388A70167844}" type="parTrans" cxnId="{2029F5C0-EAFC-4662-B5F3-2FDCC9DDE5AA}">
      <dgm:prSet/>
      <dgm:spPr/>
      <dgm:t>
        <a:bodyPr/>
        <a:lstStyle/>
        <a:p>
          <a:endParaRPr lang="pl-PL"/>
        </a:p>
      </dgm:t>
    </dgm:pt>
    <dgm:pt modelId="{178EB167-F194-43B5-BE98-40C66238BF5D}" type="sibTrans" cxnId="{2029F5C0-EAFC-4662-B5F3-2FDCC9DDE5AA}">
      <dgm:prSet/>
      <dgm:spPr/>
      <dgm:t>
        <a:bodyPr/>
        <a:lstStyle/>
        <a:p>
          <a:endParaRPr lang="pl-PL"/>
        </a:p>
      </dgm:t>
    </dgm:pt>
    <dgm:pt modelId="{F913D70F-689B-4857-83A5-7F538CD11509}" type="pres">
      <dgm:prSet presAssocID="{42160EA8-B8E1-482B-BFE4-F953F7C0BCE7}" presName="linear" presStyleCnt="0">
        <dgm:presLayoutVars>
          <dgm:animLvl val="lvl"/>
          <dgm:resizeHandles val="exact"/>
        </dgm:presLayoutVars>
      </dgm:prSet>
      <dgm:spPr/>
    </dgm:pt>
    <dgm:pt modelId="{0D9E8310-A61F-4091-B9BC-E0AD02AEA689}" type="pres">
      <dgm:prSet presAssocID="{483D304E-203D-4918-83F9-6314F00D9F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520343C-EA6F-453B-8188-8E5862F23663}" type="pres">
      <dgm:prSet presAssocID="{483D304E-203D-4918-83F9-6314F00D9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419F2C-FDF3-43FE-908C-8F90B66506CE}" srcId="{483D304E-203D-4918-83F9-6314F00D9F09}" destId="{20A3B31F-5FF6-4C3A-99EE-422F70BAB8BA}" srcOrd="2" destOrd="0" parTransId="{231E5A5E-A65B-4BAD-9341-DDD6B7DD6BDD}" sibTransId="{04E0821B-B7E6-42A0-BDDC-D28898C8F87D}"/>
    <dgm:cxn modelId="{F95D0831-28B6-40CD-BF65-C7BA3F983602}" type="presOf" srcId="{20A3B31F-5FF6-4C3A-99EE-422F70BAB8BA}" destId="{3520343C-EA6F-453B-8188-8E5862F23663}" srcOrd="0" destOrd="2" presId="urn:microsoft.com/office/officeart/2005/8/layout/vList2"/>
    <dgm:cxn modelId="{3192E451-340A-4056-B630-3C4FA4A17D4E}" srcId="{483D304E-203D-4918-83F9-6314F00D9F09}" destId="{79961F7B-4A88-4F2B-A229-0A578BDBDE29}" srcOrd="0" destOrd="0" parTransId="{556AE595-40A6-4984-BAB2-784726083BB7}" sibTransId="{4E84FBCB-469A-4829-82E3-09B525F21162}"/>
    <dgm:cxn modelId="{C4306978-7088-4FAF-8417-44A9F0DD1DAA}" srcId="{483D304E-203D-4918-83F9-6314F00D9F09}" destId="{60BD6C0A-5C3E-4B8B-887C-4CF29BF2B24F}" srcOrd="1" destOrd="0" parTransId="{AD83E17B-E48B-4690-BFE3-A91D06E2F7D9}" sibTransId="{746E3825-2E21-45C7-8920-16A26AD7DA4D}"/>
    <dgm:cxn modelId="{6A76D57F-D8A0-4013-9158-90503321AE26}" type="presOf" srcId="{483D304E-203D-4918-83F9-6314F00D9F09}" destId="{0D9E8310-A61F-4091-B9BC-E0AD02AEA689}" srcOrd="0" destOrd="0" presId="urn:microsoft.com/office/officeart/2005/8/layout/vList2"/>
    <dgm:cxn modelId="{30C85FB8-4485-41EE-8D01-3E702125368E}" type="presOf" srcId="{60BD6C0A-5C3E-4B8B-887C-4CF29BF2B24F}" destId="{3520343C-EA6F-453B-8188-8E5862F23663}" srcOrd="0" destOrd="1" presId="urn:microsoft.com/office/officeart/2005/8/layout/vList2"/>
    <dgm:cxn modelId="{A809A8BB-F8C5-4DAC-A859-FDCC36627321}" type="presOf" srcId="{0267C2C3-5DB6-4829-8CA9-E748AFD20516}" destId="{3520343C-EA6F-453B-8188-8E5862F23663}" srcOrd="0" destOrd="3" presId="urn:microsoft.com/office/officeart/2005/8/layout/vList2"/>
    <dgm:cxn modelId="{2029F5C0-EAFC-4662-B5F3-2FDCC9DDE5AA}" srcId="{483D304E-203D-4918-83F9-6314F00D9F09}" destId="{0267C2C3-5DB6-4829-8CA9-E748AFD20516}" srcOrd="3" destOrd="0" parTransId="{53709ACD-86C4-41F4-AD84-388A70167844}" sibTransId="{178EB167-F194-43B5-BE98-40C66238BF5D}"/>
    <dgm:cxn modelId="{ECFE62D7-D163-43B2-8EA7-7AD4DFAA4C6D}" type="presOf" srcId="{42160EA8-B8E1-482B-BFE4-F953F7C0BCE7}" destId="{F913D70F-689B-4857-83A5-7F538CD11509}" srcOrd="0" destOrd="0" presId="urn:microsoft.com/office/officeart/2005/8/layout/vList2"/>
    <dgm:cxn modelId="{77163BEF-97ED-4924-AC7F-9E0AF318CC55}" srcId="{42160EA8-B8E1-482B-BFE4-F953F7C0BCE7}" destId="{483D304E-203D-4918-83F9-6314F00D9F09}" srcOrd="0" destOrd="0" parTransId="{82B38460-C59F-4E0E-9084-4E8D1CA811F8}" sibTransId="{FE435F1A-973C-4037-90AA-D8ADDDF18726}"/>
    <dgm:cxn modelId="{F68479FB-958E-43F1-AE71-D5E53FF8480E}" type="presOf" srcId="{79961F7B-4A88-4F2B-A229-0A578BDBDE29}" destId="{3520343C-EA6F-453B-8188-8E5862F23663}" srcOrd="0" destOrd="0" presId="urn:microsoft.com/office/officeart/2005/8/layout/vList2"/>
    <dgm:cxn modelId="{9EACB3A4-A759-41B0-8ECA-4573556B031C}" type="presParOf" srcId="{F913D70F-689B-4857-83A5-7F538CD11509}" destId="{0D9E8310-A61F-4091-B9BC-E0AD02AEA689}" srcOrd="0" destOrd="0" presId="urn:microsoft.com/office/officeart/2005/8/layout/vList2"/>
    <dgm:cxn modelId="{BB0E18C0-30A0-4D43-9672-665322DF86C8}" type="presParOf" srcId="{F913D70F-689B-4857-83A5-7F538CD11509}" destId="{3520343C-EA6F-453B-8188-8E5862F236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160EA8-B8E1-482B-BFE4-F953F7C0BCE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483D304E-203D-4918-83F9-6314F00D9F09}">
      <dgm:prSet/>
      <dgm:spPr/>
      <dgm:t>
        <a:bodyPr/>
        <a:lstStyle/>
        <a:p>
          <a:r>
            <a:rPr lang="pl-PL" dirty="0"/>
            <a:t>1. w jakim stopniu projekt przyczyni się do synergii transgranicznych </a:t>
          </a:r>
          <a:br>
            <a:rPr lang="pl-PL" dirty="0"/>
          </a:br>
          <a:r>
            <a:rPr lang="pl-PL" dirty="0"/>
            <a:t>(w kontekście militarnym);</a:t>
          </a:r>
        </a:p>
      </dgm:t>
    </dgm:pt>
    <dgm:pt modelId="{82B38460-C59F-4E0E-9084-4E8D1CA811F8}" type="parTrans" cxnId="{77163BEF-97ED-4924-AC7F-9E0AF318CC55}">
      <dgm:prSet/>
      <dgm:spPr/>
      <dgm:t>
        <a:bodyPr/>
        <a:lstStyle/>
        <a:p>
          <a:endParaRPr lang="pl-PL"/>
        </a:p>
      </dgm:t>
    </dgm:pt>
    <dgm:pt modelId="{FE435F1A-973C-4037-90AA-D8ADDDF18726}" type="sibTrans" cxnId="{77163BEF-97ED-4924-AC7F-9E0AF318CC55}">
      <dgm:prSet/>
      <dgm:spPr/>
      <dgm:t>
        <a:bodyPr/>
        <a:lstStyle/>
        <a:p>
          <a:endParaRPr lang="pl-PL"/>
        </a:p>
      </dgm:t>
    </dgm:pt>
    <dgm:pt modelId="{D0DDBF4A-AD8A-4D5D-8EDD-6993657D36E4}">
      <dgm:prSet/>
      <dgm:spPr/>
      <dgm:t>
        <a:bodyPr/>
        <a:lstStyle/>
        <a:p>
          <a:r>
            <a:rPr lang="pl-PL" dirty="0"/>
            <a:t>2. w jakim stopniu projekt przyczynia się do wzmocnienia strategicznego rozmieszczenia grup bojowych UE, w tym potencjalnego odcinka rozmieszczenia strategicznego;</a:t>
          </a:r>
        </a:p>
      </dgm:t>
    </dgm:pt>
    <dgm:pt modelId="{BEEE1ADD-4354-43DD-8526-1ECEEA09D1E5}" type="parTrans" cxnId="{E158CC41-D985-4EFE-8BD2-9E1C3B8BBC28}">
      <dgm:prSet/>
      <dgm:spPr/>
      <dgm:t>
        <a:bodyPr/>
        <a:lstStyle/>
        <a:p>
          <a:endParaRPr lang="pl-PL"/>
        </a:p>
      </dgm:t>
    </dgm:pt>
    <dgm:pt modelId="{866598AB-75ED-4BD0-B4FE-625597C0DC0A}" type="sibTrans" cxnId="{E158CC41-D985-4EFE-8BD2-9E1C3B8BBC28}">
      <dgm:prSet/>
      <dgm:spPr/>
      <dgm:t>
        <a:bodyPr/>
        <a:lstStyle/>
        <a:p>
          <a:endParaRPr lang="pl-PL"/>
        </a:p>
      </dgm:t>
    </dgm:pt>
    <dgm:pt modelId="{8701E88E-C767-49F1-BBE7-3CA0CDB5F5F3}">
      <dgm:prSet/>
      <dgm:spPr/>
      <dgm:t>
        <a:bodyPr/>
        <a:lstStyle/>
        <a:p>
          <a:r>
            <a:rPr lang="pl-PL" dirty="0"/>
            <a:t>3. w jakim stopniu projekt przyczynia się do strategicznego wdrożenia jednego ze scenariuszy Wspólnej Polityki Bezpieczeństwa i Obrony UE;</a:t>
          </a:r>
        </a:p>
      </dgm:t>
    </dgm:pt>
    <dgm:pt modelId="{52A60DB7-3B9B-4C80-91F4-75CE00E273B6}" type="parTrans" cxnId="{34AA959A-B130-4DE9-ADE4-2C44D49DC7FF}">
      <dgm:prSet/>
      <dgm:spPr/>
      <dgm:t>
        <a:bodyPr/>
        <a:lstStyle/>
        <a:p>
          <a:endParaRPr lang="pl-PL"/>
        </a:p>
      </dgm:t>
    </dgm:pt>
    <dgm:pt modelId="{52765F81-BCCE-4277-9289-D0EDDB6DEAB7}" type="sibTrans" cxnId="{34AA959A-B130-4DE9-ADE4-2C44D49DC7FF}">
      <dgm:prSet/>
      <dgm:spPr/>
      <dgm:t>
        <a:bodyPr/>
        <a:lstStyle/>
        <a:p>
          <a:endParaRPr lang="pl-PL"/>
        </a:p>
      </dgm:t>
    </dgm:pt>
    <dgm:pt modelId="{E8F41C1F-B873-4697-BB35-0CE650B9AA86}">
      <dgm:prSet/>
      <dgm:spPr/>
      <dgm:t>
        <a:bodyPr/>
        <a:lstStyle/>
        <a:p>
          <a:r>
            <a:rPr lang="pl-PL" dirty="0"/>
            <a:t>4. czy złożona propozycja projektu jest zgodna z krajowym planem mobilności wojskowej państwa członkowskiego (konkluzje Rady w sprawie bezpieczeństwa i obrony w kontekście globalnej strategii UE – konkluzje Rady (25 czerwca 2018 r.).</a:t>
          </a:r>
        </a:p>
      </dgm:t>
    </dgm:pt>
    <dgm:pt modelId="{B06C210E-7085-4A62-A696-EF202616665B}" type="parTrans" cxnId="{0E6F9C53-A834-4357-B734-43CE13737246}">
      <dgm:prSet/>
      <dgm:spPr/>
      <dgm:t>
        <a:bodyPr/>
        <a:lstStyle/>
        <a:p>
          <a:endParaRPr lang="pl-PL"/>
        </a:p>
      </dgm:t>
    </dgm:pt>
    <dgm:pt modelId="{AF612B3C-804B-4AA6-A515-ED0F32B1AC30}" type="sibTrans" cxnId="{0E6F9C53-A834-4357-B734-43CE13737246}">
      <dgm:prSet/>
      <dgm:spPr/>
      <dgm:t>
        <a:bodyPr/>
        <a:lstStyle/>
        <a:p>
          <a:endParaRPr lang="pl-PL"/>
        </a:p>
      </dgm:t>
    </dgm:pt>
    <dgm:pt modelId="{F913D70F-689B-4857-83A5-7F538CD11509}" type="pres">
      <dgm:prSet presAssocID="{42160EA8-B8E1-482B-BFE4-F953F7C0BCE7}" presName="linear" presStyleCnt="0">
        <dgm:presLayoutVars>
          <dgm:animLvl val="lvl"/>
          <dgm:resizeHandles val="exact"/>
        </dgm:presLayoutVars>
      </dgm:prSet>
      <dgm:spPr/>
    </dgm:pt>
    <dgm:pt modelId="{0D9E8310-A61F-4091-B9BC-E0AD02AEA689}" type="pres">
      <dgm:prSet presAssocID="{483D304E-203D-4918-83F9-6314F00D9F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87BE2A-C5DF-4F2F-8F8A-413B4A285C3F}" type="pres">
      <dgm:prSet presAssocID="{FE435F1A-973C-4037-90AA-D8ADDDF18726}" presName="spacer" presStyleCnt="0"/>
      <dgm:spPr/>
    </dgm:pt>
    <dgm:pt modelId="{4D13CF14-7A01-4B85-92BF-F2DB02DC109B}" type="pres">
      <dgm:prSet presAssocID="{D0DDBF4A-AD8A-4D5D-8EDD-6993657D36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6AF45D-FEB9-4A39-B95A-F708B4432582}" type="pres">
      <dgm:prSet presAssocID="{866598AB-75ED-4BD0-B4FE-625597C0DC0A}" presName="spacer" presStyleCnt="0"/>
      <dgm:spPr/>
    </dgm:pt>
    <dgm:pt modelId="{3E61DD9E-3C2A-4177-93DC-55A553CD322A}" type="pres">
      <dgm:prSet presAssocID="{8701E88E-C767-49F1-BBE7-3CA0CDB5F5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987049-9F4F-40C1-99FA-4A26E8E5E9BE}" type="pres">
      <dgm:prSet presAssocID="{52765F81-BCCE-4277-9289-D0EDDB6DEAB7}" presName="spacer" presStyleCnt="0"/>
      <dgm:spPr/>
    </dgm:pt>
    <dgm:pt modelId="{6AEA67D4-031E-42B7-A16C-018396A50BC1}" type="pres">
      <dgm:prSet presAssocID="{E8F41C1F-B873-4697-BB35-0CE650B9AA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58CC41-D985-4EFE-8BD2-9E1C3B8BBC28}" srcId="{42160EA8-B8E1-482B-BFE4-F953F7C0BCE7}" destId="{D0DDBF4A-AD8A-4D5D-8EDD-6993657D36E4}" srcOrd="1" destOrd="0" parTransId="{BEEE1ADD-4354-43DD-8526-1ECEEA09D1E5}" sibTransId="{866598AB-75ED-4BD0-B4FE-625597C0DC0A}"/>
    <dgm:cxn modelId="{0E6F9C53-A834-4357-B734-43CE13737246}" srcId="{42160EA8-B8E1-482B-BFE4-F953F7C0BCE7}" destId="{E8F41C1F-B873-4697-BB35-0CE650B9AA86}" srcOrd="3" destOrd="0" parTransId="{B06C210E-7085-4A62-A696-EF202616665B}" sibTransId="{AF612B3C-804B-4AA6-A515-ED0F32B1AC30}"/>
    <dgm:cxn modelId="{5CC99756-52E3-42BD-9B4B-851F80BD7D42}" type="presOf" srcId="{E8F41C1F-B873-4697-BB35-0CE650B9AA86}" destId="{6AEA67D4-031E-42B7-A16C-018396A50BC1}" srcOrd="0" destOrd="0" presId="urn:microsoft.com/office/officeart/2005/8/layout/vList2"/>
    <dgm:cxn modelId="{7131B477-61DA-4EEF-A05D-928F324237C4}" type="presOf" srcId="{8701E88E-C767-49F1-BBE7-3CA0CDB5F5F3}" destId="{3E61DD9E-3C2A-4177-93DC-55A553CD322A}" srcOrd="0" destOrd="0" presId="urn:microsoft.com/office/officeart/2005/8/layout/vList2"/>
    <dgm:cxn modelId="{6A76D57F-D8A0-4013-9158-90503321AE26}" type="presOf" srcId="{483D304E-203D-4918-83F9-6314F00D9F09}" destId="{0D9E8310-A61F-4091-B9BC-E0AD02AEA689}" srcOrd="0" destOrd="0" presId="urn:microsoft.com/office/officeart/2005/8/layout/vList2"/>
    <dgm:cxn modelId="{34AA959A-B130-4DE9-ADE4-2C44D49DC7FF}" srcId="{42160EA8-B8E1-482B-BFE4-F953F7C0BCE7}" destId="{8701E88E-C767-49F1-BBE7-3CA0CDB5F5F3}" srcOrd="2" destOrd="0" parTransId="{52A60DB7-3B9B-4C80-91F4-75CE00E273B6}" sibTransId="{52765F81-BCCE-4277-9289-D0EDDB6DEAB7}"/>
    <dgm:cxn modelId="{7DBF76C3-D373-4D0D-B056-0C8FE783817C}" type="presOf" srcId="{D0DDBF4A-AD8A-4D5D-8EDD-6993657D36E4}" destId="{4D13CF14-7A01-4B85-92BF-F2DB02DC109B}" srcOrd="0" destOrd="0" presId="urn:microsoft.com/office/officeart/2005/8/layout/vList2"/>
    <dgm:cxn modelId="{ECFE62D7-D163-43B2-8EA7-7AD4DFAA4C6D}" type="presOf" srcId="{42160EA8-B8E1-482B-BFE4-F953F7C0BCE7}" destId="{F913D70F-689B-4857-83A5-7F538CD11509}" srcOrd="0" destOrd="0" presId="urn:microsoft.com/office/officeart/2005/8/layout/vList2"/>
    <dgm:cxn modelId="{77163BEF-97ED-4924-AC7F-9E0AF318CC55}" srcId="{42160EA8-B8E1-482B-BFE4-F953F7C0BCE7}" destId="{483D304E-203D-4918-83F9-6314F00D9F09}" srcOrd="0" destOrd="0" parTransId="{82B38460-C59F-4E0E-9084-4E8D1CA811F8}" sibTransId="{FE435F1A-973C-4037-90AA-D8ADDDF18726}"/>
    <dgm:cxn modelId="{9EACB3A4-A759-41B0-8ECA-4573556B031C}" type="presParOf" srcId="{F913D70F-689B-4857-83A5-7F538CD11509}" destId="{0D9E8310-A61F-4091-B9BC-E0AD02AEA689}" srcOrd="0" destOrd="0" presId="urn:microsoft.com/office/officeart/2005/8/layout/vList2"/>
    <dgm:cxn modelId="{6D89FD8B-325D-44FF-97FA-5BB45C58622B}" type="presParOf" srcId="{F913D70F-689B-4857-83A5-7F538CD11509}" destId="{9787BE2A-C5DF-4F2F-8F8A-413B4A285C3F}" srcOrd="1" destOrd="0" presId="urn:microsoft.com/office/officeart/2005/8/layout/vList2"/>
    <dgm:cxn modelId="{3E082234-0912-4D5F-A121-63CB299E25A8}" type="presParOf" srcId="{F913D70F-689B-4857-83A5-7F538CD11509}" destId="{4D13CF14-7A01-4B85-92BF-F2DB02DC109B}" srcOrd="2" destOrd="0" presId="urn:microsoft.com/office/officeart/2005/8/layout/vList2"/>
    <dgm:cxn modelId="{F191793E-BEAC-4EDC-A69D-F0FD39692B33}" type="presParOf" srcId="{F913D70F-689B-4857-83A5-7F538CD11509}" destId="{196AF45D-FEB9-4A39-B95A-F708B4432582}" srcOrd="3" destOrd="0" presId="urn:microsoft.com/office/officeart/2005/8/layout/vList2"/>
    <dgm:cxn modelId="{3D172740-A650-4E26-AE4D-1C6B4545779A}" type="presParOf" srcId="{F913D70F-689B-4857-83A5-7F538CD11509}" destId="{3E61DD9E-3C2A-4177-93DC-55A553CD322A}" srcOrd="4" destOrd="0" presId="urn:microsoft.com/office/officeart/2005/8/layout/vList2"/>
    <dgm:cxn modelId="{C235CFB5-C9AD-456B-832F-7A5B54AEABF1}" type="presParOf" srcId="{F913D70F-689B-4857-83A5-7F538CD11509}" destId="{77987049-9F4F-40C1-99FA-4A26E8E5E9BE}" srcOrd="5" destOrd="0" presId="urn:microsoft.com/office/officeart/2005/8/layout/vList2"/>
    <dgm:cxn modelId="{E9B08AB8-6480-4A7D-865A-C3DFDA37FE73}" type="presParOf" srcId="{F913D70F-689B-4857-83A5-7F538CD11509}" destId="{6AEA67D4-031E-42B7-A16C-018396A50B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67B41E-AB75-4C3C-ACF1-66322E81BA1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721BCD6-6EC4-461B-A9D5-C77C5CD39C33}">
      <dgm:prSet/>
      <dgm:spPr/>
      <dgm:t>
        <a:bodyPr/>
        <a:lstStyle/>
        <a:p>
          <a:r>
            <a:rPr lang="pl-PL" dirty="0"/>
            <a:t>I nabór w ramach CEF </a:t>
          </a:r>
          <a:r>
            <a:rPr lang="pl-PL" dirty="0" err="1"/>
            <a:t>MilMob</a:t>
          </a:r>
          <a:r>
            <a:rPr lang="pl-PL" dirty="0"/>
            <a:t> został zamknięty 19 stycznia 2022 roku</a:t>
          </a:r>
        </a:p>
      </dgm:t>
    </dgm:pt>
    <dgm:pt modelId="{D360828A-C295-4C95-8934-29815A4ECA21}" type="parTrans" cxnId="{47349B7E-6D3E-4E67-8519-4180C4A59DA6}">
      <dgm:prSet/>
      <dgm:spPr/>
      <dgm:t>
        <a:bodyPr/>
        <a:lstStyle/>
        <a:p>
          <a:endParaRPr lang="pl-PL"/>
        </a:p>
      </dgm:t>
    </dgm:pt>
    <dgm:pt modelId="{3323BE4E-8D95-44C3-894C-D60EC95F5932}" type="sibTrans" cxnId="{47349B7E-6D3E-4E67-8519-4180C4A59DA6}">
      <dgm:prSet/>
      <dgm:spPr/>
      <dgm:t>
        <a:bodyPr/>
        <a:lstStyle/>
        <a:p>
          <a:endParaRPr lang="pl-PL"/>
        </a:p>
      </dgm:t>
    </dgm:pt>
    <dgm:pt modelId="{B998EFC8-7FD9-4BBF-9536-D69C1708662E}">
      <dgm:prSet/>
      <dgm:spPr/>
      <dgm:t>
        <a:bodyPr/>
        <a:lstStyle/>
        <a:p>
          <a:r>
            <a:rPr lang="pl-PL" dirty="0"/>
            <a:t>Możliwość składania wniosków na dokumentację oraz na roboty</a:t>
          </a:r>
        </a:p>
      </dgm:t>
    </dgm:pt>
    <dgm:pt modelId="{314C050D-9A0D-4544-9BE5-7582D60161A0}" type="parTrans" cxnId="{481EF144-9EEE-4BB9-94E2-A375A93EEB11}">
      <dgm:prSet/>
      <dgm:spPr/>
      <dgm:t>
        <a:bodyPr/>
        <a:lstStyle/>
        <a:p>
          <a:endParaRPr lang="pl-PL"/>
        </a:p>
      </dgm:t>
    </dgm:pt>
    <dgm:pt modelId="{3AB7A8D0-D9D9-4346-B8FF-B9DE204494B3}" type="sibTrans" cxnId="{481EF144-9EEE-4BB9-94E2-A375A93EEB11}">
      <dgm:prSet/>
      <dgm:spPr/>
      <dgm:t>
        <a:bodyPr/>
        <a:lstStyle/>
        <a:p>
          <a:endParaRPr lang="pl-PL"/>
        </a:p>
      </dgm:t>
    </dgm:pt>
    <dgm:pt modelId="{09B818F2-B1F0-4961-BA3A-F4ACA1D7B08B}">
      <dgm:prSet/>
      <dgm:spPr/>
      <dgm:t>
        <a:bodyPr/>
        <a:lstStyle/>
        <a:p>
          <a:r>
            <a:rPr lang="pl-PL" dirty="0"/>
            <a:t>Budżet konkursu 330 mln EUR</a:t>
          </a:r>
        </a:p>
      </dgm:t>
    </dgm:pt>
    <dgm:pt modelId="{9B4E1363-42F6-4432-B366-EF18B817C2BA}" type="parTrans" cxnId="{3491DD02-F62B-44EF-A6F1-CCF0BB094117}">
      <dgm:prSet/>
      <dgm:spPr/>
      <dgm:t>
        <a:bodyPr/>
        <a:lstStyle/>
        <a:p>
          <a:endParaRPr lang="pl-PL"/>
        </a:p>
      </dgm:t>
    </dgm:pt>
    <dgm:pt modelId="{68D2B0C5-C7DE-4591-8401-BF5F3E882A37}" type="sibTrans" cxnId="{3491DD02-F62B-44EF-A6F1-CCF0BB094117}">
      <dgm:prSet/>
      <dgm:spPr/>
      <dgm:t>
        <a:bodyPr/>
        <a:lstStyle/>
        <a:p>
          <a:endParaRPr lang="pl-PL"/>
        </a:p>
      </dgm:t>
    </dgm:pt>
    <dgm:pt modelId="{2C0C0AEA-E6D6-4C04-97DE-063F69D822DD}">
      <dgm:prSet/>
      <dgm:spPr/>
      <dgm:t>
        <a:bodyPr/>
        <a:lstStyle/>
        <a:p>
          <a:r>
            <a:rPr lang="pl-PL" dirty="0"/>
            <a:t>5 polskich projektów uzyskało dofinansowanie. Przyznana kwota dofinansowania dla wszystkich projektów przekracza 60 mln EUR</a:t>
          </a:r>
        </a:p>
      </dgm:t>
    </dgm:pt>
    <dgm:pt modelId="{2579322B-217F-4F1E-8530-72390E82CF6F}" type="parTrans" cxnId="{39B207CB-BF62-4533-AA72-C14E0258405A}">
      <dgm:prSet/>
      <dgm:spPr/>
      <dgm:t>
        <a:bodyPr/>
        <a:lstStyle/>
        <a:p>
          <a:endParaRPr lang="pl-PL"/>
        </a:p>
      </dgm:t>
    </dgm:pt>
    <dgm:pt modelId="{606D1547-5303-4158-B005-32082F6C4A1E}" type="sibTrans" cxnId="{39B207CB-BF62-4533-AA72-C14E0258405A}">
      <dgm:prSet/>
      <dgm:spPr/>
      <dgm:t>
        <a:bodyPr/>
        <a:lstStyle/>
        <a:p>
          <a:endParaRPr lang="pl-PL"/>
        </a:p>
      </dgm:t>
    </dgm:pt>
    <dgm:pt modelId="{5B2B1DA1-D9E8-41DB-8883-C50CD0F483DC}">
      <dgm:prSet/>
      <dgm:spPr/>
      <dgm:t>
        <a:bodyPr/>
        <a:lstStyle/>
        <a:p>
          <a:r>
            <a:rPr lang="pl-PL" dirty="0"/>
            <a:t>II nabór w ramach CEF </a:t>
          </a:r>
          <a:r>
            <a:rPr lang="pl-PL" dirty="0" err="1"/>
            <a:t>MilMob</a:t>
          </a:r>
          <a:r>
            <a:rPr lang="pl-PL" dirty="0"/>
            <a:t> został zamknięty 29 września 2022 roku</a:t>
          </a:r>
        </a:p>
      </dgm:t>
    </dgm:pt>
    <dgm:pt modelId="{561317D6-8D04-463D-93D7-94E751EB9D18}" type="parTrans" cxnId="{1E1648CF-30E1-4505-85DD-999624988338}">
      <dgm:prSet/>
      <dgm:spPr/>
      <dgm:t>
        <a:bodyPr/>
        <a:lstStyle/>
        <a:p>
          <a:endParaRPr lang="pl-PL"/>
        </a:p>
      </dgm:t>
    </dgm:pt>
    <dgm:pt modelId="{30200632-E782-43D4-BCF2-96C89FFA7870}" type="sibTrans" cxnId="{1E1648CF-30E1-4505-85DD-999624988338}">
      <dgm:prSet/>
      <dgm:spPr/>
      <dgm:t>
        <a:bodyPr/>
        <a:lstStyle/>
        <a:p>
          <a:endParaRPr lang="pl-PL"/>
        </a:p>
      </dgm:t>
    </dgm:pt>
    <dgm:pt modelId="{6AEC19A7-E145-4882-8E0A-74F1B5AFAB55}">
      <dgm:prSet/>
      <dgm:spPr/>
      <dgm:t>
        <a:bodyPr/>
        <a:lstStyle/>
        <a:p>
          <a:r>
            <a:rPr lang="pl-PL"/>
            <a:t>Możliwość składania wniosków na dokumentację oraz na roboty</a:t>
          </a:r>
          <a:endParaRPr lang="pl-PL" dirty="0"/>
        </a:p>
      </dgm:t>
    </dgm:pt>
    <dgm:pt modelId="{A88AB62D-15EC-416F-A88D-BD8F9F3FFB59}" type="parTrans" cxnId="{6CC72CED-DB7E-42E9-9A05-928161F0187D}">
      <dgm:prSet/>
      <dgm:spPr/>
      <dgm:t>
        <a:bodyPr/>
        <a:lstStyle/>
        <a:p>
          <a:endParaRPr lang="pl-PL"/>
        </a:p>
      </dgm:t>
    </dgm:pt>
    <dgm:pt modelId="{E7D9F94A-B5FB-4338-908B-2BE5A51D1E63}" type="sibTrans" cxnId="{6CC72CED-DB7E-42E9-9A05-928161F0187D}">
      <dgm:prSet/>
      <dgm:spPr/>
      <dgm:t>
        <a:bodyPr/>
        <a:lstStyle/>
        <a:p>
          <a:endParaRPr lang="pl-PL"/>
        </a:p>
      </dgm:t>
    </dgm:pt>
    <dgm:pt modelId="{4940BFAC-D7DF-4030-A550-24D6CB5D1E19}">
      <dgm:prSet/>
      <dgm:spPr/>
      <dgm:t>
        <a:bodyPr/>
        <a:lstStyle/>
        <a:p>
          <a:r>
            <a:rPr lang="pl-PL" dirty="0"/>
            <a:t>Budżet konkursu 660 mln EUR</a:t>
          </a:r>
        </a:p>
      </dgm:t>
    </dgm:pt>
    <dgm:pt modelId="{E829B5DC-481D-4B32-AADF-E711C39CECC6}" type="parTrans" cxnId="{9EA80080-2D19-458A-A5A5-90CB00126550}">
      <dgm:prSet/>
      <dgm:spPr/>
      <dgm:t>
        <a:bodyPr/>
        <a:lstStyle/>
        <a:p>
          <a:endParaRPr lang="pl-PL"/>
        </a:p>
      </dgm:t>
    </dgm:pt>
    <dgm:pt modelId="{31688A29-8D57-4174-BD27-70F7C0272560}" type="sibTrans" cxnId="{9EA80080-2D19-458A-A5A5-90CB00126550}">
      <dgm:prSet/>
      <dgm:spPr/>
      <dgm:t>
        <a:bodyPr/>
        <a:lstStyle/>
        <a:p>
          <a:endParaRPr lang="pl-PL"/>
        </a:p>
      </dgm:t>
    </dgm:pt>
    <dgm:pt modelId="{B4D22E63-7DF1-4D97-BDEA-1F0C86FEFE8B}">
      <dgm:prSet/>
      <dgm:spPr/>
      <dgm:t>
        <a:bodyPr/>
        <a:lstStyle/>
        <a:p>
          <a:r>
            <a:rPr lang="pl-PL" dirty="0"/>
            <a:t>Planowane ogłoszenie wyników konkursu – I kwartał 2023</a:t>
          </a:r>
        </a:p>
      </dgm:t>
    </dgm:pt>
    <dgm:pt modelId="{DB4D62DA-C3B7-4AC8-8DD8-021CE786C2A3}" type="parTrans" cxnId="{A58F65AA-CAD0-44F2-A3E2-188BD0D5EB58}">
      <dgm:prSet/>
      <dgm:spPr/>
      <dgm:t>
        <a:bodyPr/>
        <a:lstStyle/>
        <a:p>
          <a:endParaRPr lang="pl-PL"/>
        </a:p>
      </dgm:t>
    </dgm:pt>
    <dgm:pt modelId="{984E7A53-7C23-4469-BAC0-2B2B56C8B230}" type="sibTrans" cxnId="{A58F65AA-CAD0-44F2-A3E2-188BD0D5EB58}">
      <dgm:prSet/>
      <dgm:spPr/>
      <dgm:t>
        <a:bodyPr/>
        <a:lstStyle/>
        <a:p>
          <a:endParaRPr lang="pl-PL"/>
        </a:p>
      </dgm:t>
    </dgm:pt>
    <dgm:pt modelId="{006EA912-1025-46F2-A394-99B402D43C41}" type="pres">
      <dgm:prSet presAssocID="{9867B41E-AB75-4C3C-ACF1-66322E81BA10}" presName="linear" presStyleCnt="0">
        <dgm:presLayoutVars>
          <dgm:animLvl val="lvl"/>
          <dgm:resizeHandles val="exact"/>
        </dgm:presLayoutVars>
      </dgm:prSet>
      <dgm:spPr/>
    </dgm:pt>
    <dgm:pt modelId="{6C38A6BB-D2E5-4EF5-813D-A212CD43A918}" type="pres">
      <dgm:prSet presAssocID="{F721BCD6-6EC4-461B-A9D5-C77C5CD39C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2E3C05-6033-4D17-AB45-A73E978AA4AA}" type="pres">
      <dgm:prSet presAssocID="{F721BCD6-6EC4-461B-A9D5-C77C5CD39C33}" presName="childText" presStyleLbl="revTx" presStyleIdx="0" presStyleCnt="2">
        <dgm:presLayoutVars>
          <dgm:bulletEnabled val="1"/>
        </dgm:presLayoutVars>
      </dgm:prSet>
      <dgm:spPr/>
    </dgm:pt>
    <dgm:pt modelId="{435DBEAB-1FD2-4DC6-80B7-CD0F2C5BCA26}" type="pres">
      <dgm:prSet presAssocID="{5B2B1DA1-D9E8-41DB-8883-C50CD0F483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D6F49E-39DB-4AD8-BAE5-0BD450680B63}" type="pres">
      <dgm:prSet presAssocID="{5B2B1DA1-D9E8-41DB-8883-C50CD0F483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1DAA02-A80D-4A7B-B203-D3C0A34B1D40}" type="presOf" srcId="{F721BCD6-6EC4-461B-A9D5-C77C5CD39C33}" destId="{6C38A6BB-D2E5-4EF5-813D-A212CD43A918}" srcOrd="0" destOrd="0" presId="urn:microsoft.com/office/officeart/2005/8/layout/vList2"/>
    <dgm:cxn modelId="{3491DD02-F62B-44EF-A6F1-CCF0BB094117}" srcId="{F721BCD6-6EC4-461B-A9D5-C77C5CD39C33}" destId="{09B818F2-B1F0-4961-BA3A-F4ACA1D7B08B}" srcOrd="1" destOrd="0" parTransId="{9B4E1363-42F6-4432-B366-EF18B817C2BA}" sibTransId="{68D2B0C5-C7DE-4591-8401-BF5F3E882A37}"/>
    <dgm:cxn modelId="{6CC3DF0B-F2B7-477B-9D34-A8BDE22B84F3}" type="presOf" srcId="{B998EFC8-7FD9-4BBF-9536-D69C1708662E}" destId="{C02E3C05-6033-4D17-AB45-A73E978AA4AA}" srcOrd="0" destOrd="0" presId="urn:microsoft.com/office/officeart/2005/8/layout/vList2"/>
    <dgm:cxn modelId="{4841411D-0C5E-4EFB-91F8-C469BF67B263}" type="presOf" srcId="{B4D22E63-7DF1-4D97-BDEA-1F0C86FEFE8B}" destId="{12D6F49E-39DB-4AD8-BAE5-0BD450680B63}" srcOrd="0" destOrd="2" presId="urn:microsoft.com/office/officeart/2005/8/layout/vList2"/>
    <dgm:cxn modelId="{481EF144-9EEE-4BB9-94E2-A375A93EEB11}" srcId="{F721BCD6-6EC4-461B-A9D5-C77C5CD39C33}" destId="{B998EFC8-7FD9-4BBF-9536-D69C1708662E}" srcOrd="0" destOrd="0" parTransId="{314C050D-9A0D-4544-9BE5-7582D60161A0}" sibTransId="{3AB7A8D0-D9D9-4346-B8FF-B9DE204494B3}"/>
    <dgm:cxn modelId="{47349B7E-6D3E-4E67-8519-4180C4A59DA6}" srcId="{9867B41E-AB75-4C3C-ACF1-66322E81BA10}" destId="{F721BCD6-6EC4-461B-A9D5-C77C5CD39C33}" srcOrd="0" destOrd="0" parTransId="{D360828A-C295-4C95-8934-29815A4ECA21}" sibTransId="{3323BE4E-8D95-44C3-894C-D60EC95F5932}"/>
    <dgm:cxn modelId="{9EA80080-2D19-458A-A5A5-90CB00126550}" srcId="{5B2B1DA1-D9E8-41DB-8883-C50CD0F483DC}" destId="{4940BFAC-D7DF-4030-A550-24D6CB5D1E19}" srcOrd="1" destOrd="0" parTransId="{E829B5DC-481D-4B32-AADF-E711C39CECC6}" sibTransId="{31688A29-8D57-4174-BD27-70F7C0272560}"/>
    <dgm:cxn modelId="{EACAB480-D970-4591-A872-D4137C151B56}" type="presOf" srcId="{4940BFAC-D7DF-4030-A550-24D6CB5D1E19}" destId="{12D6F49E-39DB-4AD8-BAE5-0BD450680B63}" srcOrd="0" destOrd="1" presId="urn:microsoft.com/office/officeart/2005/8/layout/vList2"/>
    <dgm:cxn modelId="{2B03129A-9AD2-4D4D-84BA-331968ADB291}" type="presOf" srcId="{5B2B1DA1-D9E8-41DB-8883-C50CD0F483DC}" destId="{435DBEAB-1FD2-4DC6-80B7-CD0F2C5BCA26}" srcOrd="0" destOrd="0" presId="urn:microsoft.com/office/officeart/2005/8/layout/vList2"/>
    <dgm:cxn modelId="{82F1699F-8E6E-4DA9-AE68-976519B6AE1E}" type="presOf" srcId="{9867B41E-AB75-4C3C-ACF1-66322E81BA10}" destId="{006EA912-1025-46F2-A394-99B402D43C41}" srcOrd="0" destOrd="0" presId="urn:microsoft.com/office/officeart/2005/8/layout/vList2"/>
    <dgm:cxn modelId="{A58F65AA-CAD0-44F2-A3E2-188BD0D5EB58}" srcId="{5B2B1DA1-D9E8-41DB-8883-C50CD0F483DC}" destId="{B4D22E63-7DF1-4D97-BDEA-1F0C86FEFE8B}" srcOrd="2" destOrd="0" parTransId="{DB4D62DA-C3B7-4AC8-8DD8-021CE786C2A3}" sibTransId="{984E7A53-7C23-4469-BAC0-2B2B56C8B230}"/>
    <dgm:cxn modelId="{8D120FAC-8A1A-4577-9435-79A84DBAE82A}" type="presOf" srcId="{2C0C0AEA-E6D6-4C04-97DE-063F69D822DD}" destId="{C02E3C05-6033-4D17-AB45-A73E978AA4AA}" srcOrd="0" destOrd="2" presId="urn:microsoft.com/office/officeart/2005/8/layout/vList2"/>
    <dgm:cxn modelId="{13204ABD-A4A0-4B34-ABE7-DB538D992808}" type="presOf" srcId="{6AEC19A7-E145-4882-8E0A-74F1B5AFAB55}" destId="{12D6F49E-39DB-4AD8-BAE5-0BD450680B63}" srcOrd="0" destOrd="0" presId="urn:microsoft.com/office/officeart/2005/8/layout/vList2"/>
    <dgm:cxn modelId="{39B207CB-BF62-4533-AA72-C14E0258405A}" srcId="{F721BCD6-6EC4-461B-A9D5-C77C5CD39C33}" destId="{2C0C0AEA-E6D6-4C04-97DE-063F69D822DD}" srcOrd="2" destOrd="0" parTransId="{2579322B-217F-4F1E-8530-72390E82CF6F}" sibTransId="{606D1547-5303-4158-B005-32082F6C4A1E}"/>
    <dgm:cxn modelId="{88CC39CC-8D93-41D0-93D2-AE363B127759}" type="presOf" srcId="{09B818F2-B1F0-4961-BA3A-F4ACA1D7B08B}" destId="{C02E3C05-6033-4D17-AB45-A73E978AA4AA}" srcOrd="0" destOrd="1" presId="urn:microsoft.com/office/officeart/2005/8/layout/vList2"/>
    <dgm:cxn modelId="{1E1648CF-30E1-4505-85DD-999624988338}" srcId="{9867B41E-AB75-4C3C-ACF1-66322E81BA10}" destId="{5B2B1DA1-D9E8-41DB-8883-C50CD0F483DC}" srcOrd="1" destOrd="0" parTransId="{561317D6-8D04-463D-93D7-94E751EB9D18}" sibTransId="{30200632-E782-43D4-BCF2-96C89FFA7870}"/>
    <dgm:cxn modelId="{6CC72CED-DB7E-42E9-9A05-928161F0187D}" srcId="{5B2B1DA1-D9E8-41DB-8883-C50CD0F483DC}" destId="{6AEC19A7-E145-4882-8E0A-74F1B5AFAB55}" srcOrd="0" destOrd="0" parTransId="{A88AB62D-15EC-416F-A88D-BD8F9F3FFB59}" sibTransId="{E7D9F94A-B5FB-4338-908B-2BE5A51D1E63}"/>
    <dgm:cxn modelId="{B556A2D1-7BF5-487B-BEA5-102BB0ACFB19}" type="presParOf" srcId="{006EA912-1025-46F2-A394-99B402D43C41}" destId="{6C38A6BB-D2E5-4EF5-813D-A212CD43A918}" srcOrd="0" destOrd="0" presId="urn:microsoft.com/office/officeart/2005/8/layout/vList2"/>
    <dgm:cxn modelId="{23B25288-BA65-40A0-B856-A527F3ECDB1F}" type="presParOf" srcId="{006EA912-1025-46F2-A394-99B402D43C41}" destId="{C02E3C05-6033-4D17-AB45-A73E978AA4AA}" srcOrd="1" destOrd="0" presId="urn:microsoft.com/office/officeart/2005/8/layout/vList2"/>
    <dgm:cxn modelId="{5CA45ED1-5091-4EF1-9BB7-30B6DC50E980}" type="presParOf" srcId="{006EA912-1025-46F2-A394-99B402D43C41}" destId="{435DBEAB-1FD2-4DC6-80B7-CD0F2C5BCA26}" srcOrd="2" destOrd="0" presId="urn:microsoft.com/office/officeart/2005/8/layout/vList2"/>
    <dgm:cxn modelId="{B1856768-63AC-47ED-BBD2-CC4AF5B50BDC}" type="presParOf" srcId="{006EA912-1025-46F2-A394-99B402D43C41}" destId="{12D6F49E-39DB-4AD8-BAE5-0BD450680B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160EA8-B8E1-482B-BFE4-F953F7C0BCE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83D304E-203D-4918-83F9-6314F00D9F09}">
      <dgm:prSet/>
      <dgm:spPr/>
      <dgm:t>
        <a:bodyPr/>
        <a:lstStyle/>
        <a:p>
          <a:r>
            <a:rPr lang="pl-PL" dirty="0"/>
            <a:t>Projekty dotyczące:</a:t>
          </a:r>
        </a:p>
      </dgm:t>
    </dgm:pt>
    <dgm:pt modelId="{82B38460-C59F-4E0E-9084-4E8D1CA811F8}" type="parTrans" cxnId="{77163BEF-97ED-4924-AC7F-9E0AF318CC55}">
      <dgm:prSet/>
      <dgm:spPr/>
      <dgm:t>
        <a:bodyPr/>
        <a:lstStyle/>
        <a:p>
          <a:endParaRPr lang="pl-PL"/>
        </a:p>
      </dgm:t>
    </dgm:pt>
    <dgm:pt modelId="{FE435F1A-973C-4037-90AA-D8ADDDF18726}" type="sibTrans" cxnId="{77163BEF-97ED-4924-AC7F-9E0AF318CC55}">
      <dgm:prSet/>
      <dgm:spPr/>
      <dgm:t>
        <a:bodyPr/>
        <a:lstStyle/>
        <a:p>
          <a:endParaRPr lang="pl-PL"/>
        </a:p>
      </dgm:t>
    </dgm:pt>
    <dgm:pt modelId="{A96920A6-1CCF-4D59-8908-55B4CE4E39C3}">
      <dgm:prSet/>
      <dgm:spPr/>
      <dgm:t>
        <a:bodyPr/>
        <a:lstStyle/>
        <a:p>
          <a:r>
            <a:rPr lang="pl-PL" dirty="0"/>
            <a:t>Poprawy przepustowości kolei dla pociągów długości 740 metrów </a:t>
          </a:r>
        </a:p>
      </dgm:t>
    </dgm:pt>
    <dgm:pt modelId="{5FF867CF-6E8B-472C-955F-74E664AABA68}" type="parTrans" cxnId="{D58B364A-FFB8-4C99-9E6A-5B1532BC2DED}">
      <dgm:prSet/>
      <dgm:spPr/>
      <dgm:t>
        <a:bodyPr/>
        <a:lstStyle/>
        <a:p>
          <a:endParaRPr lang="pl-PL"/>
        </a:p>
      </dgm:t>
    </dgm:pt>
    <dgm:pt modelId="{63085E11-C17D-4606-94DF-799985D3C737}" type="sibTrans" cxnId="{D58B364A-FFB8-4C99-9E6A-5B1532BC2DED}">
      <dgm:prSet/>
      <dgm:spPr/>
      <dgm:t>
        <a:bodyPr/>
        <a:lstStyle/>
        <a:p>
          <a:endParaRPr lang="pl-PL"/>
        </a:p>
      </dgm:t>
    </dgm:pt>
    <dgm:pt modelId="{FC0404E1-B00A-42B9-8BB8-EF387EADCF9F}">
      <dgm:prSet/>
      <dgm:spPr/>
      <dgm:t>
        <a:bodyPr/>
        <a:lstStyle/>
        <a:p>
          <a:r>
            <a:rPr lang="pl-PL" dirty="0"/>
            <a:t>Miernik załadunku powyżej P400 </a:t>
          </a:r>
        </a:p>
      </dgm:t>
    </dgm:pt>
    <dgm:pt modelId="{4F204EA0-4432-472C-B688-C7EAA62B3B2F}" type="parTrans" cxnId="{DFF2D381-A3F6-4843-A4F6-6DAFB903C0F3}">
      <dgm:prSet/>
      <dgm:spPr/>
      <dgm:t>
        <a:bodyPr/>
        <a:lstStyle/>
        <a:p>
          <a:endParaRPr lang="pl-PL"/>
        </a:p>
      </dgm:t>
    </dgm:pt>
    <dgm:pt modelId="{5F5A9E15-95EE-4ED7-A05B-969203D87FD4}" type="sibTrans" cxnId="{DFF2D381-A3F6-4843-A4F6-6DAFB903C0F3}">
      <dgm:prSet/>
      <dgm:spPr/>
      <dgm:t>
        <a:bodyPr/>
        <a:lstStyle/>
        <a:p>
          <a:endParaRPr lang="pl-PL"/>
        </a:p>
      </dgm:t>
    </dgm:pt>
    <dgm:pt modelId="{A5404C29-F6CE-4819-9E22-9CFF7796716F}">
      <dgm:prSet/>
      <dgm:spPr/>
      <dgm:t>
        <a:bodyPr/>
        <a:lstStyle/>
        <a:p>
          <a:r>
            <a:rPr lang="pl-PL" dirty="0"/>
            <a:t>Wzmacnianie mostów drogowych </a:t>
          </a:r>
        </a:p>
      </dgm:t>
    </dgm:pt>
    <dgm:pt modelId="{866A8D95-05C4-41BA-B520-AF2428F1A2E1}" type="parTrans" cxnId="{B1295D50-2CEC-4C9B-A865-442105CB1B9B}">
      <dgm:prSet/>
      <dgm:spPr/>
      <dgm:t>
        <a:bodyPr/>
        <a:lstStyle/>
        <a:p>
          <a:endParaRPr lang="pl-PL"/>
        </a:p>
      </dgm:t>
    </dgm:pt>
    <dgm:pt modelId="{E124E535-42B1-4FB8-8740-B8A3ED550A21}" type="sibTrans" cxnId="{B1295D50-2CEC-4C9B-A865-442105CB1B9B}">
      <dgm:prSet/>
      <dgm:spPr/>
      <dgm:t>
        <a:bodyPr/>
        <a:lstStyle/>
        <a:p>
          <a:endParaRPr lang="pl-PL"/>
        </a:p>
      </dgm:t>
    </dgm:pt>
    <dgm:pt modelId="{6B7A69C3-CCA6-47E8-9A46-F4B86832096E}">
      <dgm:prSet/>
      <dgm:spPr/>
      <dgm:t>
        <a:bodyPr/>
        <a:lstStyle/>
        <a:p>
          <a:r>
            <a:rPr lang="pl-PL" dirty="0"/>
            <a:t>Wzmocnienie zdolności przeładunkowych portów morskich i ich połączeń </a:t>
          </a:r>
        </a:p>
      </dgm:t>
    </dgm:pt>
    <dgm:pt modelId="{A92282E7-126B-4858-8185-8EA8218CD807}" type="parTrans" cxnId="{47065D95-1C81-49A4-8C41-44DB42FDB211}">
      <dgm:prSet/>
      <dgm:spPr/>
      <dgm:t>
        <a:bodyPr/>
        <a:lstStyle/>
        <a:p>
          <a:endParaRPr lang="pl-PL"/>
        </a:p>
      </dgm:t>
    </dgm:pt>
    <dgm:pt modelId="{C0893348-FCB2-4093-B60D-7FF360FB8042}" type="sibTrans" cxnId="{47065D95-1C81-49A4-8C41-44DB42FDB211}">
      <dgm:prSet/>
      <dgm:spPr/>
      <dgm:t>
        <a:bodyPr/>
        <a:lstStyle/>
        <a:p>
          <a:endParaRPr lang="pl-PL"/>
        </a:p>
      </dgm:t>
    </dgm:pt>
    <dgm:pt modelId="{83B445F5-9DB4-48AC-88A9-ADD54C9FD35E}">
      <dgm:prSet/>
      <dgm:spPr/>
      <dgm:t>
        <a:bodyPr/>
        <a:lstStyle/>
        <a:p>
          <a:r>
            <a:rPr lang="pl-PL" dirty="0"/>
            <a:t>Wzmocnienie multimodalnych zdolności przeładunkowych</a:t>
          </a:r>
        </a:p>
      </dgm:t>
    </dgm:pt>
    <dgm:pt modelId="{E1258D2A-13AD-45E8-8880-469E55353548}" type="parTrans" cxnId="{833DA5FA-30C3-47F0-A7EF-39866444A73B}">
      <dgm:prSet/>
      <dgm:spPr/>
      <dgm:t>
        <a:bodyPr/>
        <a:lstStyle/>
        <a:p>
          <a:endParaRPr lang="pl-PL"/>
        </a:p>
      </dgm:t>
    </dgm:pt>
    <dgm:pt modelId="{C6CD34B1-85B5-45CB-B597-760545FAB25A}" type="sibTrans" cxnId="{833DA5FA-30C3-47F0-A7EF-39866444A73B}">
      <dgm:prSet/>
      <dgm:spPr/>
      <dgm:t>
        <a:bodyPr/>
        <a:lstStyle/>
        <a:p>
          <a:endParaRPr lang="pl-PL"/>
        </a:p>
      </dgm:t>
    </dgm:pt>
    <dgm:pt modelId="{AF4A84D9-6842-48D1-BD7A-046221A52D02}">
      <dgm:prSet/>
      <dgm:spPr/>
      <dgm:t>
        <a:bodyPr/>
        <a:lstStyle/>
        <a:p>
          <a:r>
            <a:rPr lang="pl-PL" dirty="0"/>
            <a:t>Planowany budżet – 690 mln EUR</a:t>
          </a:r>
        </a:p>
      </dgm:t>
    </dgm:pt>
    <dgm:pt modelId="{A940B668-F73E-47C6-91DF-3D09C9E34017}" type="parTrans" cxnId="{B5CCAD66-1F5A-4FDC-AB77-066E8B28E6C8}">
      <dgm:prSet/>
      <dgm:spPr/>
      <dgm:t>
        <a:bodyPr/>
        <a:lstStyle/>
        <a:p>
          <a:endParaRPr lang="pl-PL"/>
        </a:p>
      </dgm:t>
    </dgm:pt>
    <dgm:pt modelId="{88762A1A-6D9B-4DC7-889E-A39B82FFAE03}" type="sibTrans" cxnId="{B5CCAD66-1F5A-4FDC-AB77-066E8B28E6C8}">
      <dgm:prSet/>
      <dgm:spPr/>
      <dgm:t>
        <a:bodyPr/>
        <a:lstStyle/>
        <a:p>
          <a:endParaRPr lang="pl-PL"/>
        </a:p>
      </dgm:t>
    </dgm:pt>
    <dgm:pt modelId="{EAFAA21B-E376-4B1F-8E0F-329379198E92}">
      <dgm:prSet/>
      <dgm:spPr/>
      <dgm:t>
        <a:bodyPr/>
        <a:lstStyle/>
        <a:p>
          <a:r>
            <a:rPr lang="pl-PL" dirty="0"/>
            <a:t>Prawdopodobnie ostatni nabór w perspektywie finansowej 2021 - 2027</a:t>
          </a:r>
        </a:p>
      </dgm:t>
    </dgm:pt>
    <dgm:pt modelId="{C973BFE3-3989-4A1F-9334-A7049336FD82}" type="parTrans" cxnId="{8944BCDF-8FC1-4FAD-8BD7-55F06D6F2D2F}">
      <dgm:prSet/>
      <dgm:spPr/>
      <dgm:t>
        <a:bodyPr/>
        <a:lstStyle/>
        <a:p>
          <a:endParaRPr lang="pl-PL"/>
        </a:p>
      </dgm:t>
    </dgm:pt>
    <dgm:pt modelId="{F40BB5F2-1E62-44E0-81D1-FF5613B86F31}" type="sibTrans" cxnId="{8944BCDF-8FC1-4FAD-8BD7-55F06D6F2D2F}">
      <dgm:prSet/>
      <dgm:spPr/>
      <dgm:t>
        <a:bodyPr/>
        <a:lstStyle/>
        <a:p>
          <a:endParaRPr lang="pl-PL"/>
        </a:p>
      </dgm:t>
    </dgm:pt>
    <dgm:pt modelId="{F5B45B74-A78C-4CAC-BE60-00ECE257B3D8}">
      <dgm:prSet/>
      <dgm:spPr/>
      <dgm:t>
        <a:bodyPr/>
        <a:lstStyle/>
        <a:p>
          <a:r>
            <a:rPr lang="pl-PL" dirty="0"/>
            <a:t>Ruchu transgranicznego</a:t>
          </a:r>
        </a:p>
      </dgm:t>
    </dgm:pt>
    <dgm:pt modelId="{72C3C15F-9DCB-4E6B-B43C-9BB9181A32A6}" type="parTrans" cxnId="{C43BFC39-B00F-48B2-9814-F542C8841987}">
      <dgm:prSet/>
      <dgm:spPr/>
      <dgm:t>
        <a:bodyPr/>
        <a:lstStyle/>
        <a:p>
          <a:endParaRPr lang="pl-PL"/>
        </a:p>
      </dgm:t>
    </dgm:pt>
    <dgm:pt modelId="{0F7CCC65-EA37-4142-921A-90E19B015146}" type="sibTrans" cxnId="{C43BFC39-B00F-48B2-9814-F542C8841987}">
      <dgm:prSet/>
      <dgm:spPr/>
      <dgm:t>
        <a:bodyPr/>
        <a:lstStyle/>
        <a:p>
          <a:endParaRPr lang="pl-PL"/>
        </a:p>
      </dgm:t>
    </dgm:pt>
    <dgm:pt modelId="{F913D70F-689B-4857-83A5-7F538CD11509}" type="pres">
      <dgm:prSet presAssocID="{42160EA8-B8E1-482B-BFE4-F953F7C0BCE7}" presName="linear" presStyleCnt="0">
        <dgm:presLayoutVars>
          <dgm:animLvl val="lvl"/>
          <dgm:resizeHandles val="exact"/>
        </dgm:presLayoutVars>
      </dgm:prSet>
      <dgm:spPr/>
    </dgm:pt>
    <dgm:pt modelId="{9AC711B5-FD55-4FA3-9300-86F9EA6074A1}" type="pres">
      <dgm:prSet presAssocID="{EAFAA21B-E376-4B1F-8E0F-329379198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13A5B6-B35F-4160-B215-049199F7C8F2}" type="pres">
      <dgm:prSet presAssocID="{F40BB5F2-1E62-44E0-81D1-FF5613B86F31}" presName="spacer" presStyleCnt="0"/>
      <dgm:spPr/>
    </dgm:pt>
    <dgm:pt modelId="{7EE79340-76EC-436B-91A8-2FBCD7591FDF}" type="pres">
      <dgm:prSet presAssocID="{AF4A84D9-6842-48D1-BD7A-046221A52D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143165-F91B-4510-A36E-E9F8D7F2BD5A}" type="pres">
      <dgm:prSet presAssocID="{88762A1A-6D9B-4DC7-889E-A39B82FFAE03}" presName="spacer" presStyleCnt="0"/>
      <dgm:spPr/>
    </dgm:pt>
    <dgm:pt modelId="{0D9E8310-A61F-4091-B9BC-E0AD02AEA689}" type="pres">
      <dgm:prSet presAssocID="{483D304E-203D-4918-83F9-6314F00D9F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CF80A4-7834-42D1-B673-CED297ED9E69}" type="pres">
      <dgm:prSet presAssocID="{483D304E-203D-4918-83F9-6314F00D9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1ADD0B-AC4A-4729-9208-FD1906F836CE}" type="presOf" srcId="{FC0404E1-B00A-42B9-8BB8-EF387EADCF9F}" destId="{9CCF80A4-7834-42D1-B673-CED297ED9E69}" srcOrd="0" destOrd="2" presId="urn:microsoft.com/office/officeart/2005/8/layout/vList2"/>
    <dgm:cxn modelId="{FE1FD026-9ACB-4BA1-B61D-02A40C1C3628}" type="presOf" srcId="{AF4A84D9-6842-48D1-BD7A-046221A52D02}" destId="{7EE79340-76EC-436B-91A8-2FBCD7591FDF}" srcOrd="0" destOrd="0" presId="urn:microsoft.com/office/officeart/2005/8/layout/vList2"/>
    <dgm:cxn modelId="{12BCA22C-A82C-4F90-A6D2-406E93FCDB59}" type="presOf" srcId="{6B7A69C3-CCA6-47E8-9A46-F4B86832096E}" destId="{9CCF80A4-7834-42D1-B673-CED297ED9E69}" srcOrd="0" destOrd="4" presId="urn:microsoft.com/office/officeart/2005/8/layout/vList2"/>
    <dgm:cxn modelId="{F816F731-C985-4471-BF36-2455C0DD05E0}" type="presOf" srcId="{EAFAA21B-E376-4B1F-8E0F-329379198E92}" destId="{9AC711B5-FD55-4FA3-9300-86F9EA6074A1}" srcOrd="0" destOrd="0" presId="urn:microsoft.com/office/officeart/2005/8/layout/vList2"/>
    <dgm:cxn modelId="{C43BFC39-B00F-48B2-9814-F542C8841987}" srcId="{483D304E-203D-4918-83F9-6314F00D9F09}" destId="{F5B45B74-A78C-4CAC-BE60-00ECE257B3D8}" srcOrd="0" destOrd="0" parTransId="{72C3C15F-9DCB-4E6B-B43C-9BB9181A32A6}" sibTransId="{0F7CCC65-EA37-4142-921A-90E19B015146}"/>
    <dgm:cxn modelId="{B5CCAD66-1F5A-4FDC-AB77-066E8B28E6C8}" srcId="{42160EA8-B8E1-482B-BFE4-F953F7C0BCE7}" destId="{AF4A84D9-6842-48D1-BD7A-046221A52D02}" srcOrd="1" destOrd="0" parTransId="{A940B668-F73E-47C6-91DF-3D09C9E34017}" sibTransId="{88762A1A-6D9B-4DC7-889E-A39B82FFAE03}"/>
    <dgm:cxn modelId="{D58B364A-FFB8-4C99-9E6A-5B1532BC2DED}" srcId="{483D304E-203D-4918-83F9-6314F00D9F09}" destId="{A96920A6-1CCF-4D59-8908-55B4CE4E39C3}" srcOrd="1" destOrd="0" parTransId="{5FF867CF-6E8B-472C-955F-74E664AABA68}" sibTransId="{63085E11-C17D-4606-94DF-799985D3C737}"/>
    <dgm:cxn modelId="{6D1EB44E-8DF4-41E8-9EDD-45C3BB608A95}" type="presOf" srcId="{A96920A6-1CCF-4D59-8908-55B4CE4E39C3}" destId="{9CCF80A4-7834-42D1-B673-CED297ED9E69}" srcOrd="0" destOrd="1" presId="urn:microsoft.com/office/officeart/2005/8/layout/vList2"/>
    <dgm:cxn modelId="{68552550-E37E-407D-B276-4F204B36C296}" type="presOf" srcId="{83B445F5-9DB4-48AC-88A9-ADD54C9FD35E}" destId="{9CCF80A4-7834-42D1-B673-CED297ED9E69}" srcOrd="0" destOrd="5" presId="urn:microsoft.com/office/officeart/2005/8/layout/vList2"/>
    <dgm:cxn modelId="{B1295D50-2CEC-4C9B-A865-442105CB1B9B}" srcId="{483D304E-203D-4918-83F9-6314F00D9F09}" destId="{A5404C29-F6CE-4819-9E22-9CFF7796716F}" srcOrd="3" destOrd="0" parTransId="{866A8D95-05C4-41BA-B520-AF2428F1A2E1}" sibTransId="{E124E535-42B1-4FB8-8740-B8A3ED550A21}"/>
    <dgm:cxn modelId="{6A76D57F-D8A0-4013-9158-90503321AE26}" type="presOf" srcId="{483D304E-203D-4918-83F9-6314F00D9F09}" destId="{0D9E8310-A61F-4091-B9BC-E0AD02AEA689}" srcOrd="0" destOrd="0" presId="urn:microsoft.com/office/officeart/2005/8/layout/vList2"/>
    <dgm:cxn modelId="{FA2B8480-3359-468E-B0B6-9FDB41B9B92B}" type="presOf" srcId="{A5404C29-F6CE-4819-9E22-9CFF7796716F}" destId="{9CCF80A4-7834-42D1-B673-CED297ED9E69}" srcOrd="0" destOrd="3" presId="urn:microsoft.com/office/officeart/2005/8/layout/vList2"/>
    <dgm:cxn modelId="{DFF2D381-A3F6-4843-A4F6-6DAFB903C0F3}" srcId="{483D304E-203D-4918-83F9-6314F00D9F09}" destId="{FC0404E1-B00A-42B9-8BB8-EF387EADCF9F}" srcOrd="2" destOrd="0" parTransId="{4F204EA0-4432-472C-B688-C7EAA62B3B2F}" sibTransId="{5F5A9E15-95EE-4ED7-A05B-969203D87FD4}"/>
    <dgm:cxn modelId="{47065D95-1C81-49A4-8C41-44DB42FDB211}" srcId="{483D304E-203D-4918-83F9-6314F00D9F09}" destId="{6B7A69C3-CCA6-47E8-9A46-F4B86832096E}" srcOrd="4" destOrd="0" parTransId="{A92282E7-126B-4858-8185-8EA8218CD807}" sibTransId="{C0893348-FCB2-4093-B60D-7FF360FB8042}"/>
    <dgm:cxn modelId="{ECFE62D7-D163-43B2-8EA7-7AD4DFAA4C6D}" type="presOf" srcId="{42160EA8-B8E1-482B-BFE4-F953F7C0BCE7}" destId="{F913D70F-689B-4857-83A5-7F538CD11509}" srcOrd="0" destOrd="0" presId="urn:microsoft.com/office/officeart/2005/8/layout/vList2"/>
    <dgm:cxn modelId="{8944BCDF-8FC1-4FAD-8BD7-55F06D6F2D2F}" srcId="{42160EA8-B8E1-482B-BFE4-F953F7C0BCE7}" destId="{EAFAA21B-E376-4B1F-8E0F-329379198E92}" srcOrd="0" destOrd="0" parTransId="{C973BFE3-3989-4A1F-9334-A7049336FD82}" sibTransId="{F40BB5F2-1E62-44E0-81D1-FF5613B86F31}"/>
    <dgm:cxn modelId="{77163BEF-97ED-4924-AC7F-9E0AF318CC55}" srcId="{42160EA8-B8E1-482B-BFE4-F953F7C0BCE7}" destId="{483D304E-203D-4918-83F9-6314F00D9F09}" srcOrd="2" destOrd="0" parTransId="{82B38460-C59F-4E0E-9084-4E8D1CA811F8}" sibTransId="{FE435F1A-973C-4037-90AA-D8ADDDF18726}"/>
    <dgm:cxn modelId="{90F429F1-457C-4101-8831-38F82521A017}" type="presOf" srcId="{F5B45B74-A78C-4CAC-BE60-00ECE257B3D8}" destId="{9CCF80A4-7834-42D1-B673-CED297ED9E69}" srcOrd="0" destOrd="0" presId="urn:microsoft.com/office/officeart/2005/8/layout/vList2"/>
    <dgm:cxn modelId="{833DA5FA-30C3-47F0-A7EF-39866444A73B}" srcId="{483D304E-203D-4918-83F9-6314F00D9F09}" destId="{83B445F5-9DB4-48AC-88A9-ADD54C9FD35E}" srcOrd="5" destOrd="0" parTransId="{E1258D2A-13AD-45E8-8880-469E55353548}" sibTransId="{C6CD34B1-85B5-45CB-B597-760545FAB25A}"/>
    <dgm:cxn modelId="{7E184FEE-AEE8-4E99-97E5-9344D8CE926C}" type="presParOf" srcId="{F913D70F-689B-4857-83A5-7F538CD11509}" destId="{9AC711B5-FD55-4FA3-9300-86F9EA6074A1}" srcOrd="0" destOrd="0" presId="urn:microsoft.com/office/officeart/2005/8/layout/vList2"/>
    <dgm:cxn modelId="{500B1023-74D5-4FD8-A7E7-03FCDED73BF8}" type="presParOf" srcId="{F913D70F-689B-4857-83A5-7F538CD11509}" destId="{3F13A5B6-B35F-4160-B215-049199F7C8F2}" srcOrd="1" destOrd="0" presId="urn:microsoft.com/office/officeart/2005/8/layout/vList2"/>
    <dgm:cxn modelId="{9800E049-50D2-4691-9614-DAC77BC7D5AB}" type="presParOf" srcId="{F913D70F-689B-4857-83A5-7F538CD11509}" destId="{7EE79340-76EC-436B-91A8-2FBCD7591FDF}" srcOrd="2" destOrd="0" presId="urn:microsoft.com/office/officeart/2005/8/layout/vList2"/>
    <dgm:cxn modelId="{E9333EDE-B485-403A-8EDA-37DD860A0762}" type="presParOf" srcId="{F913D70F-689B-4857-83A5-7F538CD11509}" destId="{1C143165-F91B-4510-A36E-E9F8D7F2BD5A}" srcOrd="3" destOrd="0" presId="urn:microsoft.com/office/officeart/2005/8/layout/vList2"/>
    <dgm:cxn modelId="{9EACB3A4-A759-41B0-8ECA-4573556B031C}" type="presParOf" srcId="{F913D70F-689B-4857-83A5-7F538CD11509}" destId="{0D9E8310-A61F-4091-B9BC-E0AD02AEA689}" srcOrd="4" destOrd="0" presId="urn:microsoft.com/office/officeart/2005/8/layout/vList2"/>
    <dgm:cxn modelId="{4972CD15-0588-4C13-9276-EA1B38DCD18E}" type="presParOf" srcId="{F913D70F-689B-4857-83A5-7F538CD11509}" destId="{9CCF80A4-7834-42D1-B673-CED297ED9E6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1E636-4BED-42F2-BCF1-4C3E68A092A1}">
      <dsp:nvSpPr>
        <dsp:cNvPr id="0" name=""/>
        <dsp:cNvSpPr/>
      </dsp:nvSpPr>
      <dsp:spPr>
        <a:xfrm>
          <a:off x="0" y="0"/>
          <a:ext cx="3401899" cy="39719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76200">
          <a:solidFill>
            <a:schemeClr val="bg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pl-PL" sz="2800" kern="1200" dirty="0">
              <a:latin typeface="+mn-lt"/>
              <a:cs typeface="Times New Roman" panose="02020603050405020304" pitchFamily="18" charset="0"/>
            </a:rPr>
            <a:t>Instrument „</a:t>
          </a:r>
          <a:r>
            <a:rPr lang="en-US" altLang="pl-PL" sz="2800" kern="1200" dirty="0" err="1">
              <a:latin typeface="+mn-lt"/>
              <a:cs typeface="Times New Roman" panose="02020603050405020304" pitchFamily="18" charset="0"/>
            </a:rPr>
            <a:t>Łącząc</a:t>
          </a:r>
          <a:r>
            <a:rPr lang="en-US" altLang="pl-PL" sz="28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altLang="pl-PL" sz="2800" kern="1200" dirty="0" err="1">
              <a:latin typeface="+mn-lt"/>
              <a:cs typeface="Times New Roman" panose="02020603050405020304" pitchFamily="18" charset="0"/>
            </a:rPr>
            <a:t>Europę</a:t>
          </a:r>
          <a:r>
            <a:rPr lang="en-US" altLang="pl-PL" sz="2800" kern="1200" dirty="0">
              <a:latin typeface="+mn-lt"/>
              <a:cs typeface="Times New Roman" panose="02020603050405020304" pitchFamily="18" charset="0"/>
            </a:rPr>
            <a:t>”</a:t>
          </a:r>
          <a:br>
            <a:rPr lang="pl-PL" altLang="pl-PL" sz="2800" kern="1200" dirty="0">
              <a:latin typeface="+mn-lt"/>
              <a:cs typeface="Times New Roman" panose="02020603050405020304" pitchFamily="18" charset="0"/>
            </a:rPr>
          </a:br>
          <a:r>
            <a:rPr lang="en-US" altLang="pl-PL" sz="2800" kern="1200" dirty="0">
              <a:latin typeface="+mn-lt"/>
              <a:cs typeface="Times New Roman" panose="02020603050405020304" pitchFamily="18" charset="0"/>
            </a:rPr>
            <a:t>CEF </a:t>
          </a:r>
          <a:r>
            <a:rPr lang="en-US" altLang="pl-PL" sz="2800" i="1" kern="1200" dirty="0">
              <a:latin typeface="+mn-lt"/>
              <a:cs typeface="Times New Roman" panose="02020603050405020304" pitchFamily="18" charset="0"/>
            </a:rPr>
            <a:t>(Connecting Europe Facility)</a:t>
          </a:r>
          <a:r>
            <a:rPr lang="pl-PL" altLang="pl-PL" sz="2800" i="1" kern="1200" dirty="0">
              <a:latin typeface="+mn-lt"/>
              <a:cs typeface="Times New Roman" panose="02020603050405020304" pitchFamily="18" charset="0"/>
            </a:rPr>
            <a:t> w sektorze transportu </a:t>
          </a:r>
          <a:endParaRPr lang="pl-PL" sz="2800" kern="1200" dirty="0">
            <a:latin typeface="+mn-lt"/>
          </a:endParaRPr>
        </a:p>
      </dsp:txBody>
      <dsp:txXfrm>
        <a:off x="0" y="0"/>
        <a:ext cx="3401899" cy="1191577"/>
      </dsp:txXfrm>
    </dsp:sp>
    <dsp:sp modelId="{5701BAD1-5874-4116-9592-70E696AD0F9F}">
      <dsp:nvSpPr>
        <dsp:cNvPr id="0" name=""/>
        <dsp:cNvSpPr/>
      </dsp:nvSpPr>
      <dsp:spPr>
        <a:xfrm>
          <a:off x="3794444" y="0"/>
          <a:ext cx="4120763" cy="39719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76200">
          <a:solidFill>
            <a:schemeClr val="bg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Celem jest wsparcie budowy infrastruktury transportowej </a:t>
          </a:r>
          <a:r>
            <a:rPr lang="pl-PL" sz="1800" b="1" kern="1200" dirty="0"/>
            <a:t>w sieci TEN-T</a:t>
          </a:r>
          <a:r>
            <a:rPr lang="pl-PL" sz="1800" kern="1200" dirty="0"/>
            <a:t> oraz ulepszanie tej już istniejącej, ze szczególnym uwzględnieniem:</a:t>
          </a:r>
        </a:p>
      </dsp:txBody>
      <dsp:txXfrm>
        <a:off x="3794444" y="0"/>
        <a:ext cx="4120763" cy="1191577"/>
      </dsp:txXfrm>
    </dsp:sp>
    <dsp:sp modelId="{902CFC96-1E4C-4ACC-A441-249BF58A45A2}">
      <dsp:nvSpPr>
        <dsp:cNvPr id="0" name=""/>
        <dsp:cNvSpPr/>
      </dsp:nvSpPr>
      <dsp:spPr>
        <a:xfrm>
          <a:off x="3952885" y="1496569"/>
          <a:ext cx="3803881" cy="6375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projektów transgranicznych</a:t>
          </a:r>
          <a:endParaRPr lang="pl-PL" sz="1300" kern="1200" dirty="0"/>
        </a:p>
      </dsp:txBody>
      <dsp:txXfrm>
        <a:off x="3952885" y="1496569"/>
        <a:ext cx="3803881" cy="637562"/>
      </dsp:txXfrm>
    </dsp:sp>
    <dsp:sp modelId="{BA568C27-A69D-4C24-B59D-166D9572F018}">
      <dsp:nvSpPr>
        <dsp:cNvPr id="0" name=""/>
        <dsp:cNvSpPr/>
      </dsp:nvSpPr>
      <dsp:spPr>
        <a:xfrm>
          <a:off x="3952885" y="2220826"/>
          <a:ext cx="3803881" cy="63756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projektów, które eliminują „wąskie gardła” lub uzupełniają brakujące elementy sieci bazowej oraz kompleksowej</a:t>
          </a:r>
          <a:endParaRPr lang="pl-PL" sz="1300" kern="1200" dirty="0"/>
        </a:p>
      </dsp:txBody>
      <dsp:txXfrm>
        <a:off x="3952885" y="2220826"/>
        <a:ext cx="3803881" cy="637562"/>
      </dsp:txXfrm>
    </dsp:sp>
    <dsp:sp modelId="{72205A3A-744D-4444-939C-0EEAC3511EFA}">
      <dsp:nvSpPr>
        <dsp:cNvPr id="0" name=""/>
        <dsp:cNvSpPr/>
      </dsp:nvSpPr>
      <dsp:spPr>
        <a:xfrm>
          <a:off x="3952885" y="2945073"/>
          <a:ext cx="3803881" cy="6375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>
              <a:solidFill>
                <a:schemeClr val="tx1"/>
              </a:solidFill>
            </a:rPr>
            <a:t>systemów zarządzania ruchem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3952885" y="2945073"/>
        <a:ext cx="3803881" cy="6375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0E3A3-925C-470A-B278-96D152A4ECA5}">
      <dsp:nvSpPr>
        <dsp:cNvPr id="0" name=""/>
        <dsp:cNvSpPr/>
      </dsp:nvSpPr>
      <dsp:spPr>
        <a:xfrm>
          <a:off x="0" y="194066"/>
          <a:ext cx="7720013" cy="6712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Prezentacje z CEF Info Day </a:t>
          </a:r>
          <a:r>
            <a:rPr lang="en-GB" sz="1200" kern="1200" dirty="0">
              <a:hlinkClick xmlns:r="http://schemas.openxmlformats.org/officeDocument/2006/relationships" r:id="rId1"/>
            </a:rPr>
            <a:t>https://cinea.ec.europa.eu/news-events/events/2022-cef-transport-military-mobility-call-info-day-2022-07-05_en</a:t>
          </a:r>
          <a:endParaRPr lang="pl-PL" sz="1200" kern="1200" dirty="0"/>
        </a:p>
      </dsp:txBody>
      <dsp:txXfrm>
        <a:off x="32770" y="226836"/>
        <a:ext cx="7654473" cy="605747"/>
      </dsp:txXfrm>
    </dsp:sp>
    <dsp:sp modelId="{F3DF3F45-1EE2-4464-94B1-6054F71F9F21}">
      <dsp:nvSpPr>
        <dsp:cNvPr id="0" name=""/>
        <dsp:cNvSpPr/>
      </dsp:nvSpPr>
      <dsp:spPr>
        <a:xfrm>
          <a:off x="0" y="863803"/>
          <a:ext cx="7720013" cy="671287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Nagranie </a:t>
          </a:r>
          <a:r>
            <a:rPr lang="pl-PL" sz="1200" kern="1200">
              <a:hlinkClick xmlns:r="http://schemas.openxmlformats.org/officeDocument/2006/relationships" r:id="rId2"/>
            </a:rPr>
            <a:t>https://youtu.be/bq-XeSMu3hw?t=14444</a:t>
          </a:r>
          <a:r>
            <a:rPr lang="pl-PL" sz="1200" kern="1200"/>
            <a:t> </a:t>
          </a:r>
        </a:p>
      </dsp:txBody>
      <dsp:txXfrm>
        <a:off x="32770" y="896573"/>
        <a:ext cx="7654473" cy="605747"/>
      </dsp:txXfrm>
    </dsp:sp>
    <dsp:sp modelId="{DC8ACD5A-8F46-4FD5-ACDB-FBA602DAC661}">
      <dsp:nvSpPr>
        <dsp:cNvPr id="0" name=""/>
        <dsp:cNvSpPr/>
      </dsp:nvSpPr>
      <dsp:spPr>
        <a:xfrm>
          <a:off x="0" y="1569651"/>
          <a:ext cx="7720013" cy="671287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Portal Funding &amp; tender opportunities: </a:t>
          </a:r>
          <a:r>
            <a:rPr lang="pl-PL" sz="1200" kern="1200">
              <a:hlinkClick xmlns:r="http://schemas.openxmlformats.org/officeDocument/2006/relationships" r:id="rId3"/>
            </a:rPr>
            <a:t>https://tiny.pl/9wmf8</a:t>
          </a:r>
          <a:r>
            <a:rPr lang="pl-PL" sz="1200" kern="1200"/>
            <a:t>  - odpowiedzi na zadawane pytania</a:t>
          </a:r>
        </a:p>
      </dsp:txBody>
      <dsp:txXfrm>
        <a:off x="32770" y="1602421"/>
        <a:ext cx="7654473" cy="605747"/>
      </dsp:txXfrm>
    </dsp:sp>
    <dsp:sp modelId="{742D3D2B-C5AB-4ECE-B1D3-863D3AE0E58A}">
      <dsp:nvSpPr>
        <dsp:cNvPr id="0" name=""/>
        <dsp:cNvSpPr/>
      </dsp:nvSpPr>
      <dsp:spPr>
        <a:xfrm>
          <a:off x="0" y="2275498"/>
          <a:ext cx="7720013" cy="671287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Rozporządzenie wykonawcze Komisji (UE) 2021/1328 </a:t>
          </a:r>
          <a:r>
            <a:rPr lang="pl-PL" sz="1200" kern="1200" dirty="0">
              <a:hlinkClick xmlns:r="http://schemas.openxmlformats.org/officeDocument/2006/relationships" r:id="rId4"/>
            </a:rPr>
            <a:t>wymagania dual-</a:t>
          </a:r>
          <a:r>
            <a:rPr lang="pl-PL" sz="1200" kern="1200" dirty="0" err="1">
              <a:hlinkClick xmlns:r="http://schemas.openxmlformats.org/officeDocument/2006/relationships" r:id="rId4"/>
            </a:rPr>
            <a:t>use</a:t>
          </a:r>
          <a:endParaRPr lang="pl-PL" sz="1200" kern="1200" dirty="0"/>
        </a:p>
      </dsp:txBody>
      <dsp:txXfrm>
        <a:off x="32770" y="2308268"/>
        <a:ext cx="7654473" cy="605747"/>
      </dsp:txXfrm>
    </dsp:sp>
    <dsp:sp modelId="{B28E7507-BB70-4893-9E96-23A8913FD989}">
      <dsp:nvSpPr>
        <dsp:cNvPr id="0" name=""/>
        <dsp:cNvSpPr/>
      </dsp:nvSpPr>
      <dsp:spPr>
        <a:xfrm>
          <a:off x="0" y="2981345"/>
          <a:ext cx="7720013" cy="671287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WSPÓLNE SPRAWOZDANIE DLA PARLAMENTU EUROPEJSKIEGO I RADY na temat realizacji Planu działania na rzecz mobilności wojskowej w okresie od października 2020 r. do września 2021 r. </a:t>
          </a:r>
          <a:r>
            <a:rPr lang="pl-PL" sz="1200" kern="1200">
              <a:hlinkClick xmlns:r="http://schemas.openxmlformats.org/officeDocument/2006/relationships" r:id="rId5"/>
            </a:rPr>
            <a:t>https://eur-lex.europa.eu/legal-content/EN/ALL/?uri=CELEX:52021JC0026</a:t>
          </a:r>
          <a:r>
            <a:rPr lang="pl-PL" sz="1200" kern="1200"/>
            <a:t> </a:t>
          </a:r>
        </a:p>
      </dsp:txBody>
      <dsp:txXfrm>
        <a:off x="32770" y="3014115"/>
        <a:ext cx="7654473" cy="605747"/>
      </dsp:txXfrm>
    </dsp:sp>
    <dsp:sp modelId="{02789DC7-DE2B-4726-B82B-B4BD34729B50}">
      <dsp:nvSpPr>
        <dsp:cNvPr id="0" name=""/>
        <dsp:cNvSpPr/>
      </dsp:nvSpPr>
      <dsp:spPr>
        <a:xfrm>
          <a:off x="0" y="3687193"/>
          <a:ext cx="7720013" cy="6712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Zakończony nabór MILMOB </a:t>
          </a:r>
          <a:r>
            <a:rPr lang="en-US" sz="1200" kern="1200" dirty="0"/>
            <a:t>Adaptation of the TEN-T to civilian-</a:t>
          </a:r>
          <a:r>
            <a:rPr lang="en-US" sz="1200" kern="1200" dirty="0" err="1"/>
            <a:t>defence</a:t>
          </a:r>
          <a:r>
            <a:rPr lang="en-US" sz="1200" kern="1200" dirty="0"/>
            <a:t> dual use - works or mixed</a:t>
          </a:r>
          <a:r>
            <a:rPr lang="pl-PL" sz="1200" kern="1200" dirty="0"/>
            <a:t>- </a:t>
          </a:r>
          <a:r>
            <a:rPr lang="en-GB" sz="1200" kern="1200" dirty="0">
              <a:hlinkClick xmlns:r="http://schemas.openxmlformats.org/officeDocument/2006/relationships" r:id="rId6"/>
            </a:rPr>
            <a:t>https://cinea.ec.europa.eu/funding-opportunities/calls-proposals/2022-cef-transport-military-mobility-call_en</a:t>
          </a:r>
          <a:endParaRPr lang="pl-PL" sz="1200" kern="1200" dirty="0"/>
        </a:p>
      </dsp:txBody>
      <dsp:txXfrm>
        <a:off x="32770" y="3719963"/>
        <a:ext cx="7654473" cy="605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D5445-025A-4772-AAAE-FEF60B80611B}">
      <dsp:nvSpPr>
        <dsp:cNvPr id="0" name=""/>
        <dsp:cNvSpPr/>
      </dsp:nvSpPr>
      <dsp:spPr>
        <a:xfrm>
          <a:off x="3952099" y="674076"/>
          <a:ext cx="519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0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198239" y="717042"/>
        <a:ext cx="27520" cy="5509"/>
      </dsp:txXfrm>
    </dsp:sp>
    <dsp:sp modelId="{9DEDCEA4-D6C1-43D7-9235-8BB547258B76}">
      <dsp:nvSpPr>
        <dsp:cNvPr id="0" name=""/>
        <dsp:cNvSpPr/>
      </dsp:nvSpPr>
      <dsp:spPr>
        <a:xfrm>
          <a:off x="505850" y="1882"/>
          <a:ext cx="3448049" cy="14358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Jeden z obszarów podlegających współfinansowaniu w ramach Instrumentu Łącząc Europę </a:t>
          </a:r>
          <a:r>
            <a:rPr lang="pl-PL" sz="1800" b="1" i="0" kern="1200" dirty="0"/>
            <a:t>w nowej perspektywie budżetowej</a:t>
          </a:r>
        </a:p>
      </dsp:txBody>
      <dsp:txXfrm>
        <a:off x="505850" y="1882"/>
        <a:ext cx="3448049" cy="1435829"/>
      </dsp:txXfrm>
    </dsp:sp>
    <dsp:sp modelId="{06B166C4-67D9-436A-8F70-6142F588CBAD}">
      <dsp:nvSpPr>
        <dsp:cNvPr id="0" name=""/>
        <dsp:cNvSpPr/>
      </dsp:nvSpPr>
      <dsp:spPr>
        <a:xfrm>
          <a:off x="2229874" y="1435911"/>
          <a:ext cx="3998450" cy="519801"/>
        </a:xfrm>
        <a:custGeom>
          <a:avLst/>
          <a:gdLst/>
          <a:ahLst/>
          <a:cxnLst/>
          <a:rect l="0" t="0" r="0" b="0"/>
          <a:pathLst>
            <a:path>
              <a:moveTo>
                <a:pt x="3998450" y="0"/>
              </a:moveTo>
              <a:lnTo>
                <a:pt x="3998450" y="277000"/>
              </a:lnTo>
              <a:lnTo>
                <a:pt x="0" y="277000"/>
              </a:lnTo>
              <a:lnTo>
                <a:pt x="0" y="51980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128196" y="1693057"/>
        <a:ext cx="201807" cy="5509"/>
      </dsp:txXfrm>
    </dsp:sp>
    <dsp:sp modelId="{44CE338C-402B-48A6-B250-52E8D22E2898}">
      <dsp:nvSpPr>
        <dsp:cNvPr id="0" name=""/>
        <dsp:cNvSpPr/>
      </dsp:nvSpPr>
      <dsp:spPr>
        <a:xfrm>
          <a:off x="4504300" y="1882"/>
          <a:ext cx="3448049" cy="14358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Komponent polega na </a:t>
          </a:r>
          <a:r>
            <a:rPr lang="pl-PL" sz="1800" b="1" kern="1200" dirty="0"/>
            <a:t>dostosowaniu </a:t>
          </a:r>
          <a:r>
            <a:rPr lang="pl-PL" sz="1400" b="0" kern="1200" dirty="0"/>
            <a:t>europejskiej sieci transportowej</a:t>
          </a:r>
          <a:r>
            <a:rPr lang="pl-PL" sz="1800" b="1" kern="1200" dirty="0"/>
            <a:t> (TEN-T) do wymogów wojskowych</a:t>
          </a:r>
        </a:p>
      </dsp:txBody>
      <dsp:txXfrm>
        <a:off x="4504300" y="1882"/>
        <a:ext cx="3448049" cy="1435829"/>
      </dsp:txXfrm>
    </dsp:sp>
    <dsp:sp modelId="{E021DA50-65BD-4049-B667-23F8F2E99BFB}">
      <dsp:nvSpPr>
        <dsp:cNvPr id="0" name=""/>
        <dsp:cNvSpPr/>
      </dsp:nvSpPr>
      <dsp:spPr>
        <a:xfrm>
          <a:off x="3952099" y="2660308"/>
          <a:ext cx="519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0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198239" y="2703273"/>
        <a:ext cx="27520" cy="5509"/>
      </dsp:txXfrm>
    </dsp:sp>
    <dsp:sp modelId="{F693D15B-AF45-4768-B981-7D3AA5DDE076}">
      <dsp:nvSpPr>
        <dsp:cNvPr id="0" name=""/>
        <dsp:cNvSpPr/>
      </dsp:nvSpPr>
      <dsp:spPr>
        <a:xfrm>
          <a:off x="505850" y="1988113"/>
          <a:ext cx="3448049" cy="14358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Dostosowanie parametrów technicznych infrastruktury transportowej pozwalającej na przemieszczanie się wojsku powinno umożliwić realizację </a:t>
          </a:r>
          <a:r>
            <a:rPr lang="pl-PL" sz="1800" b="1" kern="1200">
              <a:solidFill>
                <a:schemeClr val="tx1"/>
              </a:solidFill>
            </a:rPr>
            <a:t>misji wojskowych</a:t>
          </a:r>
          <a:r>
            <a:rPr lang="pl-PL" sz="1400" kern="1200">
              <a:solidFill>
                <a:schemeClr val="tx1"/>
              </a:solidFill>
            </a:rPr>
            <a:t>, włącznie z zapobieganiem konfliktom, czy zabezpieczeniem misji humanitarnych.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505850" y="1988113"/>
        <a:ext cx="3448049" cy="1435829"/>
      </dsp:txXfrm>
    </dsp:sp>
    <dsp:sp modelId="{1C6F625C-9039-4EB1-965E-6D53FCA49F74}">
      <dsp:nvSpPr>
        <dsp:cNvPr id="0" name=""/>
        <dsp:cNvSpPr/>
      </dsp:nvSpPr>
      <dsp:spPr>
        <a:xfrm>
          <a:off x="4504300" y="1988113"/>
          <a:ext cx="3448049" cy="14358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Budżet na lata 2021 – 2027: </a:t>
          </a:r>
          <a:br>
            <a:rPr lang="pl-PL" sz="1400" kern="1200" dirty="0"/>
          </a:br>
          <a:r>
            <a:rPr lang="pl-PL" sz="1800" b="1" kern="1200" dirty="0"/>
            <a:t>1,69 mld EUR </a:t>
          </a:r>
          <a:r>
            <a:rPr lang="pl-PL" sz="1400" kern="1200" dirty="0"/>
            <a:t>(dla wszystkich krajów członkowskich)</a:t>
          </a:r>
        </a:p>
      </dsp:txBody>
      <dsp:txXfrm>
        <a:off x="4504300" y="1988113"/>
        <a:ext cx="3448049" cy="1435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4D6E0-0D67-4EC6-B7B0-0EEF0A9A82D7}">
      <dsp:nvSpPr>
        <dsp:cNvPr id="0" name=""/>
        <dsp:cNvSpPr/>
      </dsp:nvSpPr>
      <dsp:spPr>
        <a:xfrm>
          <a:off x="1812" y="0"/>
          <a:ext cx="1899456" cy="3819525"/>
        </a:xfrm>
        <a:prstGeom prst="rect">
          <a:avLst/>
        </a:prstGeom>
        <a:solidFill>
          <a:schemeClr val="bg2"/>
        </a:soli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Infrastruktura podwójnego zastosowania (</a:t>
          </a:r>
          <a:r>
            <a:rPr lang="pl-PL" sz="1300" i="1" kern="1200" dirty="0"/>
            <a:t>dual-</a:t>
          </a:r>
          <a:r>
            <a:rPr lang="pl-PL" sz="1300" i="1" kern="1200" dirty="0" err="1"/>
            <a:t>use</a:t>
          </a:r>
          <a:r>
            <a:rPr lang="pl-PL" sz="1300" i="1" kern="1200" dirty="0"/>
            <a:t> </a:t>
          </a:r>
          <a:r>
            <a:rPr lang="pl-PL" sz="1300" i="1" kern="1200" dirty="0" err="1"/>
            <a:t>infrastructure</a:t>
          </a:r>
          <a:r>
            <a:rPr lang="pl-PL" sz="1300" kern="1200" dirty="0"/>
            <a:t>) to cywilna infrastruktura transportowa z możliwością jej wykorzystana przez wojsko</a:t>
          </a:r>
        </a:p>
      </dsp:txBody>
      <dsp:txXfrm>
        <a:off x="1812" y="1527810"/>
        <a:ext cx="1899456" cy="1527810"/>
      </dsp:txXfrm>
    </dsp:sp>
    <dsp:sp modelId="{DCF9CFB1-A4C0-4C45-BDD4-9CDF0317C0E7}">
      <dsp:nvSpPr>
        <dsp:cNvPr id="0" name=""/>
        <dsp:cNvSpPr/>
      </dsp:nvSpPr>
      <dsp:spPr>
        <a:xfrm>
          <a:off x="315589" y="229171"/>
          <a:ext cx="1271901" cy="12719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2AA065-EEA2-42D0-B744-2213251F23D1}">
      <dsp:nvSpPr>
        <dsp:cNvPr id="0" name=""/>
        <dsp:cNvSpPr/>
      </dsp:nvSpPr>
      <dsp:spPr>
        <a:xfrm>
          <a:off x="1958252" y="0"/>
          <a:ext cx="1899456" cy="3819525"/>
        </a:xfrm>
        <a:prstGeom prst="rect">
          <a:avLst/>
        </a:prstGeom>
        <a:solidFill>
          <a:schemeClr val="bg2"/>
        </a:soli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Wniosek powinien zostać złożony przez jedno lub więcej państw członkowskich</a:t>
          </a:r>
        </a:p>
      </dsp:txBody>
      <dsp:txXfrm>
        <a:off x="1958252" y="1527810"/>
        <a:ext cx="1899456" cy="1527810"/>
      </dsp:txXfrm>
    </dsp:sp>
    <dsp:sp modelId="{CC7CACEC-D3CD-430D-BE61-FD8CF25A888C}">
      <dsp:nvSpPr>
        <dsp:cNvPr id="0" name=""/>
        <dsp:cNvSpPr/>
      </dsp:nvSpPr>
      <dsp:spPr>
        <a:xfrm>
          <a:off x="2272029" y="229171"/>
          <a:ext cx="1271901" cy="12719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46C0D7-1BCF-4F3D-A9BA-509C399742FC}">
      <dsp:nvSpPr>
        <dsp:cNvPr id="0" name=""/>
        <dsp:cNvSpPr/>
      </dsp:nvSpPr>
      <dsp:spPr>
        <a:xfrm>
          <a:off x="3914691" y="0"/>
          <a:ext cx="1899456" cy="3819525"/>
        </a:xfrm>
        <a:prstGeom prst="rect">
          <a:avLst/>
        </a:prstGeom>
        <a:solidFill>
          <a:schemeClr val="bg2"/>
        </a:soli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Działania powinny być zgodne z wymaganiami wojskowymi dla mobilności wojskowej</a:t>
          </a:r>
        </a:p>
      </dsp:txBody>
      <dsp:txXfrm>
        <a:off x="3914691" y="1527810"/>
        <a:ext cx="1899456" cy="1527810"/>
      </dsp:txXfrm>
    </dsp:sp>
    <dsp:sp modelId="{ECC72631-56F8-4068-90B0-3FD9108EDC0B}">
      <dsp:nvSpPr>
        <dsp:cNvPr id="0" name=""/>
        <dsp:cNvSpPr/>
      </dsp:nvSpPr>
      <dsp:spPr>
        <a:xfrm>
          <a:off x="4228469" y="229171"/>
          <a:ext cx="1271901" cy="12719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347C29-9436-40EA-85D0-0DD3CF691C4A}">
      <dsp:nvSpPr>
        <dsp:cNvPr id="0" name=""/>
        <dsp:cNvSpPr/>
      </dsp:nvSpPr>
      <dsp:spPr>
        <a:xfrm>
          <a:off x="5871131" y="0"/>
          <a:ext cx="1899456" cy="3819525"/>
        </a:xfrm>
        <a:prstGeom prst="rect">
          <a:avLst/>
        </a:prstGeom>
        <a:solidFill>
          <a:schemeClr val="bg2"/>
        </a:soli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Działania powinny polegać na budowie nowej lub przebudowie już istniejącej infrastruktury</a:t>
          </a:r>
        </a:p>
      </dsp:txBody>
      <dsp:txXfrm>
        <a:off x="5871131" y="1527810"/>
        <a:ext cx="1899456" cy="1527810"/>
      </dsp:txXfrm>
    </dsp:sp>
    <dsp:sp modelId="{9474EC4F-1654-4829-BCE8-17EE03BE0770}">
      <dsp:nvSpPr>
        <dsp:cNvPr id="0" name=""/>
        <dsp:cNvSpPr/>
      </dsp:nvSpPr>
      <dsp:spPr>
        <a:xfrm>
          <a:off x="6184908" y="229171"/>
          <a:ext cx="1271901" cy="12719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655FB5-1FD5-4C5B-B15B-191E155FC4F2}">
      <dsp:nvSpPr>
        <dsp:cNvPr id="0" name=""/>
        <dsp:cNvSpPr/>
      </dsp:nvSpPr>
      <dsp:spPr>
        <a:xfrm>
          <a:off x="310895" y="3055620"/>
          <a:ext cx="7150608" cy="572928"/>
        </a:xfrm>
        <a:prstGeom prst="leftRightArrow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8310-A61F-4091-B9BC-E0AD02AEA689}">
      <dsp:nvSpPr>
        <dsp:cNvPr id="0" name=""/>
        <dsp:cNvSpPr/>
      </dsp:nvSpPr>
      <dsp:spPr>
        <a:xfrm>
          <a:off x="0" y="19237"/>
          <a:ext cx="8291513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Kwalifikowalność projektów:</a:t>
          </a:r>
          <a:endParaRPr lang="pl-PL" sz="3500" kern="1200" dirty="0"/>
        </a:p>
      </dsp:txBody>
      <dsp:txXfrm>
        <a:off x="40980" y="60217"/>
        <a:ext cx="8209553" cy="757514"/>
      </dsp:txXfrm>
    </dsp:sp>
    <dsp:sp modelId="{3520343C-EA6F-453B-8188-8E5862F23663}">
      <dsp:nvSpPr>
        <dsp:cNvPr id="0" name=""/>
        <dsp:cNvSpPr/>
      </dsp:nvSpPr>
      <dsp:spPr>
        <a:xfrm>
          <a:off x="0" y="858712"/>
          <a:ext cx="8291513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56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 dirty="0"/>
            <a:t>Wszystkie rodzaje transportu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 dirty="0"/>
            <a:t>Projekty położone w sieci TEN-T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 dirty="0"/>
            <a:t>Projekty położone w ramach wojskowej europejskiej sieci transportowej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 dirty="0"/>
            <a:t>Projekty spełniające wymagania podwójnego zastosowania  </a:t>
          </a:r>
        </a:p>
      </dsp:txBody>
      <dsp:txXfrm>
        <a:off x="0" y="858712"/>
        <a:ext cx="8291513" cy="2608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8310-A61F-4091-B9BC-E0AD02AEA689}">
      <dsp:nvSpPr>
        <dsp:cNvPr id="0" name=""/>
        <dsp:cNvSpPr/>
      </dsp:nvSpPr>
      <dsp:spPr>
        <a:xfrm>
          <a:off x="0" y="44977"/>
          <a:ext cx="8291513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/>
            <a:t>Kwalifikowalność beneficjentów </a:t>
          </a:r>
          <a:br>
            <a:rPr lang="pl-PL" sz="3300" kern="1200"/>
          </a:br>
          <a:r>
            <a:rPr lang="pl-PL" sz="3300" kern="1200"/>
            <a:t>(beneficjenci powinni):</a:t>
          </a:r>
          <a:endParaRPr lang="pl-PL" sz="3300" kern="1200" dirty="0"/>
        </a:p>
      </dsp:txBody>
      <dsp:txXfrm>
        <a:off x="64083" y="109060"/>
        <a:ext cx="8163347" cy="1184574"/>
      </dsp:txXfrm>
    </dsp:sp>
    <dsp:sp modelId="{3520343C-EA6F-453B-8188-8E5862F23663}">
      <dsp:nvSpPr>
        <dsp:cNvPr id="0" name=""/>
        <dsp:cNvSpPr/>
      </dsp:nvSpPr>
      <dsp:spPr>
        <a:xfrm>
          <a:off x="0" y="1357717"/>
          <a:ext cx="8291513" cy="208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56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być osobami prawnymi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mieć siedzibę w jednym z kwalifikujących się krajów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przed złożeniem wniosku beneficjenci i podmioty stowarzyszone muszą się zarejestrować się w Rejestrze Uczestników</a:t>
          </a:r>
        </a:p>
      </dsp:txBody>
      <dsp:txXfrm>
        <a:off x="0" y="1357717"/>
        <a:ext cx="8291513" cy="2083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8310-A61F-4091-B9BC-E0AD02AEA689}">
      <dsp:nvSpPr>
        <dsp:cNvPr id="0" name=""/>
        <dsp:cNvSpPr/>
      </dsp:nvSpPr>
      <dsp:spPr>
        <a:xfrm>
          <a:off x="0" y="184162"/>
          <a:ext cx="8291513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Kwalifikowalność wydatków:</a:t>
          </a:r>
          <a:endParaRPr lang="pl-PL" sz="3100" kern="1200" dirty="0"/>
        </a:p>
      </dsp:txBody>
      <dsp:txXfrm>
        <a:off x="36296" y="220458"/>
        <a:ext cx="8218921" cy="670943"/>
      </dsp:txXfrm>
    </dsp:sp>
    <dsp:sp modelId="{3520343C-EA6F-453B-8188-8E5862F23663}">
      <dsp:nvSpPr>
        <dsp:cNvPr id="0" name=""/>
        <dsp:cNvSpPr/>
      </dsp:nvSpPr>
      <dsp:spPr>
        <a:xfrm>
          <a:off x="0" y="927697"/>
          <a:ext cx="8291513" cy="237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5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dirty="0"/>
            <a:t>Od momentu złożenia wniosku w systemie – 31.12.2026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dirty="0"/>
            <a:t>Przewidywany czas trwania projektu –     4-5 lat maksymalnie (w przypadku robót lub projektów typu </a:t>
          </a:r>
          <a:r>
            <a:rPr lang="pl-PL" sz="2400" kern="1200" dirty="0" err="1"/>
            <a:t>design&amp;build</a:t>
          </a:r>
          <a:r>
            <a:rPr lang="pl-PL" sz="2400" kern="1200" dirty="0"/>
            <a:t>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dirty="0"/>
            <a:t>Projekty położone w ramach wojskowej europejskiej sieci transportowej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400" kern="1200" dirty="0"/>
            <a:t>Projekty spełniające wymagania podwójnego zastosowania  </a:t>
          </a:r>
        </a:p>
      </dsp:txBody>
      <dsp:txXfrm>
        <a:off x="0" y="927697"/>
        <a:ext cx="8291513" cy="2374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8310-A61F-4091-B9BC-E0AD02AEA689}">
      <dsp:nvSpPr>
        <dsp:cNvPr id="0" name=""/>
        <dsp:cNvSpPr/>
      </dsp:nvSpPr>
      <dsp:spPr>
        <a:xfrm>
          <a:off x="0" y="61196"/>
          <a:ext cx="7571183" cy="9509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1. w jakim stopniu projekt przyczyni się do synergii transgranicznych </a:t>
          </a:r>
          <a:br>
            <a:rPr lang="pl-PL" sz="1700" kern="1200" dirty="0"/>
          </a:br>
          <a:r>
            <a:rPr lang="pl-PL" sz="1700" kern="1200" dirty="0"/>
            <a:t>(w kontekście militarnym);</a:t>
          </a:r>
        </a:p>
      </dsp:txBody>
      <dsp:txXfrm>
        <a:off x="46424" y="107620"/>
        <a:ext cx="7478335" cy="858142"/>
      </dsp:txXfrm>
    </dsp:sp>
    <dsp:sp modelId="{4D13CF14-7A01-4B85-92BF-F2DB02DC109B}">
      <dsp:nvSpPr>
        <dsp:cNvPr id="0" name=""/>
        <dsp:cNvSpPr/>
      </dsp:nvSpPr>
      <dsp:spPr>
        <a:xfrm>
          <a:off x="0" y="1061147"/>
          <a:ext cx="7571183" cy="95099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2. w jakim stopniu projekt przyczynia się do wzmocnienia strategicznego rozmieszczenia grup bojowych UE, w tym potencjalnego odcinka rozmieszczenia strategicznego;</a:t>
          </a:r>
        </a:p>
      </dsp:txBody>
      <dsp:txXfrm>
        <a:off x="46424" y="1107571"/>
        <a:ext cx="7478335" cy="858142"/>
      </dsp:txXfrm>
    </dsp:sp>
    <dsp:sp modelId="{3E61DD9E-3C2A-4177-93DC-55A553CD322A}">
      <dsp:nvSpPr>
        <dsp:cNvPr id="0" name=""/>
        <dsp:cNvSpPr/>
      </dsp:nvSpPr>
      <dsp:spPr>
        <a:xfrm>
          <a:off x="0" y="2061098"/>
          <a:ext cx="7571183" cy="95099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3. w jakim stopniu projekt przyczynia się do strategicznego wdrożenia jednego ze scenariuszy Wspólnej Polityki Bezpieczeństwa i Obrony UE;</a:t>
          </a:r>
        </a:p>
      </dsp:txBody>
      <dsp:txXfrm>
        <a:off x="46424" y="2107522"/>
        <a:ext cx="7478335" cy="858142"/>
      </dsp:txXfrm>
    </dsp:sp>
    <dsp:sp modelId="{6AEA67D4-031E-42B7-A16C-018396A50BC1}">
      <dsp:nvSpPr>
        <dsp:cNvPr id="0" name=""/>
        <dsp:cNvSpPr/>
      </dsp:nvSpPr>
      <dsp:spPr>
        <a:xfrm>
          <a:off x="0" y="3061048"/>
          <a:ext cx="7571183" cy="95099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4. czy złożona propozycja projektu jest zgodna z krajowym planem mobilności wojskowej państwa członkowskiego (konkluzje Rady w sprawie bezpieczeństwa i obrony w kontekście globalnej strategii UE – konkluzje Rady (25 czerwca 2018 r.).</a:t>
          </a:r>
        </a:p>
      </dsp:txBody>
      <dsp:txXfrm>
        <a:off x="46424" y="3107472"/>
        <a:ext cx="7478335" cy="858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A6BB-D2E5-4EF5-813D-A212CD43A918}">
      <dsp:nvSpPr>
        <dsp:cNvPr id="0" name=""/>
        <dsp:cNvSpPr/>
      </dsp:nvSpPr>
      <dsp:spPr>
        <a:xfrm>
          <a:off x="0" y="376230"/>
          <a:ext cx="836295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I nabór w ramach CEF </a:t>
          </a:r>
          <a:r>
            <a:rPr lang="pl-PL" sz="2200" kern="1200" dirty="0" err="1"/>
            <a:t>MilMob</a:t>
          </a:r>
          <a:r>
            <a:rPr lang="pl-PL" sz="2200" kern="1200" dirty="0"/>
            <a:t> został zamknięty 19 stycznia 2022 roku</a:t>
          </a:r>
        </a:p>
      </dsp:txBody>
      <dsp:txXfrm>
        <a:off x="25759" y="401989"/>
        <a:ext cx="8311432" cy="476152"/>
      </dsp:txXfrm>
    </dsp:sp>
    <dsp:sp modelId="{C02E3C05-6033-4D17-AB45-A73E978AA4AA}">
      <dsp:nvSpPr>
        <dsp:cNvPr id="0" name=""/>
        <dsp:cNvSpPr/>
      </dsp:nvSpPr>
      <dsp:spPr>
        <a:xfrm>
          <a:off x="0" y="903900"/>
          <a:ext cx="836295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2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Możliwość składania wniosków na dokumentację oraz na roboty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Budżet konkursu 330 mln EUR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5 polskich projektów uzyskało dofinansowanie. Przyznana kwota dofinansowania dla wszystkich projektów przekracza 60 mln EUR</a:t>
          </a:r>
        </a:p>
      </dsp:txBody>
      <dsp:txXfrm>
        <a:off x="0" y="903900"/>
        <a:ext cx="8362950" cy="1115730"/>
      </dsp:txXfrm>
    </dsp:sp>
    <dsp:sp modelId="{435DBEAB-1FD2-4DC6-80B7-CD0F2C5BCA26}">
      <dsp:nvSpPr>
        <dsp:cNvPr id="0" name=""/>
        <dsp:cNvSpPr/>
      </dsp:nvSpPr>
      <dsp:spPr>
        <a:xfrm>
          <a:off x="0" y="2019631"/>
          <a:ext cx="8362950" cy="52767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II nabór w ramach CEF </a:t>
          </a:r>
          <a:r>
            <a:rPr lang="pl-PL" sz="2200" kern="1200" dirty="0" err="1"/>
            <a:t>MilMob</a:t>
          </a:r>
          <a:r>
            <a:rPr lang="pl-PL" sz="2200" kern="1200" dirty="0"/>
            <a:t> został zamknięty 29 września 2022 roku</a:t>
          </a:r>
        </a:p>
      </dsp:txBody>
      <dsp:txXfrm>
        <a:off x="25759" y="2045390"/>
        <a:ext cx="8311432" cy="476152"/>
      </dsp:txXfrm>
    </dsp:sp>
    <dsp:sp modelId="{12D6F49E-39DB-4AD8-BAE5-0BD450680B63}">
      <dsp:nvSpPr>
        <dsp:cNvPr id="0" name=""/>
        <dsp:cNvSpPr/>
      </dsp:nvSpPr>
      <dsp:spPr>
        <a:xfrm>
          <a:off x="0" y="2547301"/>
          <a:ext cx="836295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2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Możliwość składania wniosków na dokumentację oraz na roboty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Budżet konkursu 660 mln EUR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Planowane ogłoszenie wyników konkursu – I kwartał 2023</a:t>
          </a:r>
        </a:p>
      </dsp:txBody>
      <dsp:txXfrm>
        <a:off x="0" y="2547301"/>
        <a:ext cx="8362950" cy="8880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11B5-FD55-4FA3-9300-86F9EA6074A1}">
      <dsp:nvSpPr>
        <dsp:cNvPr id="0" name=""/>
        <dsp:cNvSpPr/>
      </dsp:nvSpPr>
      <dsp:spPr>
        <a:xfrm>
          <a:off x="0" y="86110"/>
          <a:ext cx="8291513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Prawdopodobnie ostatni nabór w perspektywie finansowej 2021 - 2027</a:t>
          </a:r>
        </a:p>
      </dsp:txBody>
      <dsp:txXfrm>
        <a:off x="24588" y="110698"/>
        <a:ext cx="8242337" cy="454509"/>
      </dsp:txXfrm>
    </dsp:sp>
    <dsp:sp modelId="{7EE79340-76EC-436B-91A8-2FBCD7591FDF}">
      <dsp:nvSpPr>
        <dsp:cNvPr id="0" name=""/>
        <dsp:cNvSpPr/>
      </dsp:nvSpPr>
      <dsp:spPr>
        <a:xfrm>
          <a:off x="0" y="650275"/>
          <a:ext cx="8291513" cy="503685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Planowany budżet – 690 mln EUR</a:t>
          </a:r>
        </a:p>
      </dsp:txBody>
      <dsp:txXfrm>
        <a:off x="24588" y="674863"/>
        <a:ext cx="8242337" cy="454509"/>
      </dsp:txXfrm>
    </dsp:sp>
    <dsp:sp modelId="{0D9E8310-A61F-4091-B9BC-E0AD02AEA689}">
      <dsp:nvSpPr>
        <dsp:cNvPr id="0" name=""/>
        <dsp:cNvSpPr/>
      </dsp:nvSpPr>
      <dsp:spPr>
        <a:xfrm>
          <a:off x="0" y="1214440"/>
          <a:ext cx="8291513" cy="5036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Projekty dotyczące:</a:t>
          </a:r>
        </a:p>
      </dsp:txBody>
      <dsp:txXfrm>
        <a:off x="24588" y="1239028"/>
        <a:ext cx="8242337" cy="454509"/>
      </dsp:txXfrm>
    </dsp:sp>
    <dsp:sp modelId="{9CCF80A4-7834-42D1-B673-CED297ED9E69}">
      <dsp:nvSpPr>
        <dsp:cNvPr id="0" name=""/>
        <dsp:cNvSpPr/>
      </dsp:nvSpPr>
      <dsp:spPr>
        <a:xfrm>
          <a:off x="0" y="1718125"/>
          <a:ext cx="8291513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5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Ruchu transgranicznego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Poprawy przepustowości kolei dla pociągów długości 740 metrów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Miernik załadunku powyżej P400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Wzmacnianie mostów drogowych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Wzmocnienie zdolności przeładunkowych portów morskich i ich połączeń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Wzmocnienie multimodalnych zdolności przeładunkowych</a:t>
          </a:r>
        </a:p>
      </dsp:txBody>
      <dsp:txXfrm>
        <a:off x="0" y="1718125"/>
        <a:ext cx="8291513" cy="165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67B61D0-BFAE-405D-A569-ABEC3D939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663EDA2-ADA7-40F4-B1F8-56095B6B97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B99B286-0E25-42D2-A39C-BB4360D99D8A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C847CC71-60AB-4EBD-A2B3-351AA8452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99DEEDB0-2C30-4DD4-8FAF-3ED60CF67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F97937-FD3D-4D04-A8EA-F0E7BD8C89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306E6D-8CAB-4CFB-B851-D178576C2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AC811C-DD67-4AA7-BD7A-CC97D4A0D2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8720E483-4D93-4052-9942-BE10D7692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C6B5BE41-A488-4CC1-85BE-88AA69034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10A60E6E-751F-4C2D-897E-50F5C4820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BC15C-3BBC-4776-88A6-46A41935AD7C}" type="slidenum">
              <a:rPr lang="pl-PL" altLang="pl-PL" smtClean="0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8BFC8BF3-4CF1-428A-8978-51A26D3DA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25781460-FD0E-414D-B428-BF62F6A9F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/>
              <a:t>Ocena aspektów wojskowych przeprowadzana będzie przez Sztab Wojskowy UE - Europejską Służbę Działań Zewnętrznych 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160697F-4AED-4ACE-92A1-6C2059E93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C58AB9-1661-423E-888C-ECAFC627B5C3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57E7833D-308D-442F-AFE6-AC0E588DCE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F4D98334-1FCB-4873-A55F-EF826DB43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/>
              <a:t>Eliminacja wąskich gardeł - w sieci infrastruktury państw członkowskich, w tym wąskich gardeł, które obecnie utrudniają ruchy wojskowe 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FCD650D2-CD24-48EB-BA55-D2DFC9E0A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F5CE4-76FB-47AF-AD23-468B2D3D9A64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FEC761-0DAB-409F-B676-91F9B471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1F8A-20FC-4CB5-BC77-78CD4409804A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243001-9F99-4BD3-A601-0292E0BC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0FA1AE-8E25-4EE1-9445-00B8D626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2FE9-4E5B-4C0A-A428-BF25CC1FB6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60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5FC2FD-52C8-462E-BC87-EA168E20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5F11-4930-4772-BB11-6FEC75601249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A1EA6A-4072-4379-A06C-E4CB71D9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3D5E93-9D67-4953-BD7B-27BC33AB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F12C-9A92-4EDE-AEAA-E879795BFE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14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0276D0-6792-4589-9568-8788FA7D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681D-ED36-4D33-8C4E-529B4810DA8B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3BE951-40AB-411B-AAC2-1291932D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893AB7-E348-44D7-A493-39634556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0184-8099-48CF-943B-65B2A648B6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42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779777-253C-4D0A-8788-617A7CD0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835C-81A3-44C9-ABB6-046B0CA9544A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38D4E9-877F-47C7-80DC-F8E97D1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D37DBF-652F-4D01-8D3A-3A346584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4641-A421-40B4-9FB1-8845120C61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38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33DC16-7A3E-4149-977E-CA410A54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85D4-D249-479D-B44D-E1AB1F8EAF4A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70BC27-F594-46B9-9EBA-145FEACD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D083A7-B84A-415C-A6DF-A3AA397A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1D39-F8DC-43F8-82B4-637FE694C59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9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3B0D578-85C4-43BA-8608-F42794D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2DA8-7E4B-4815-83DF-F83F4851F32E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6F32A29-3C89-4C2E-81B5-B727D921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6BE28D0-AA15-4496-8D88-E6526ABD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FCE1-EAEC-4EAD-BD24-B2F2619FCB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629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1B29AA62-332B-4926-908C-79578C34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BDD4-A247-4D61-9CC4-D49C35F729F5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E32DF3DF-920F-4240-BBA7-A2308483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B22EA9DE-D5C9-4781-88F4-0FDA50A1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BC3F-A61F-4135-B9E8-3D77612526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830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A4A21ADB-71AB-4E28-9E18-F961B881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AF73-69AE-43A6-84B2-F90D68C2FEA7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6C915B1-0E1A-49CB-895E-CAB8153E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FBA20D93-3442-42D1-843A-B58B10F5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1539-8A1E-44A1-B78C-ADD80A4397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32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D5375FF2-EF7E-41AB-BCB6-3DEE6B1A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925D-57A0-403A-BDF3-83B668ABED3E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D62CC33C-CCD9-4B2F-9904-EE880CFB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924FBD6-D470-4D8D-B7B9-A8F4B15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7D29-C050-4F32-A09F-F16DE855F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879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195B17E-6DF9-409A-8A36-D5F8401E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206A-DE3F-4865-B776-FF863899D45F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69BB1F5-E837-417D-985F-F4B7F73C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D1F3806-8227-414F-8B7F-4492B1F8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0EE4-BC9E-42C6-BB21-DC29E0D730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126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F946335-3FA4-4631-A90B-F86DBE59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148E-79E9-43ED-807A-150AFC349C9C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BFAA2DB-FEA1-4997-AF81-35B2B36E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18728F6-3ABE-454D-878E-6847B345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C199-1EDB-4180-B909-82A859966A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94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D3A003A5-0243-4725-BFEF-85CE8B4C28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AF189540-C1FE-4479-B64D-9A2736719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EB9E82-EE39-4D78-8E53-FA8BC83CE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8F581-6ED9-49B0-9795-B9F712771EAD}" type="datetimeFigureOut">
              <a:rPr lang="pl-PL"/>
              <a:pPr>
                <a:defRPr/>
              </a:pPr>
              <a:t>2026-06-24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DD45B2-B5AE-409F-B5CF-81CFDB770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52883A-A921-46B9-AF83-20710F1E9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DAA721-EF17-4F18-849C-52F3AE9F3F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4.png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ef@mfipr.gov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4.png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C4F88B98-9626-45A2-8CF6-4548F52D2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3" y="1989138"/>
            <a:ext cx="7127875" cy="34559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l-PL" sz="5200" b="1" i="1" dirty="0">
                <a:solidFill>
                  <a:srgbClr val="2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Mobilność Wojskowa </a:t>
            </a:r>
          </a:p>
          <a:p>
            <a:pPr algn="l"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l-PL" sz="5200" b="1" i="1" dirty="0">
                <a:solidFill>
                  <a:srgbClr val="2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w ramach CEF 2021-27</a:t>
            </a:r>
            <a:endParaRPr lang="pl-PL" sz="5200" b="1" dirty="0">
              <a:solidFill>
                <a:srgbClr val="242478"/>
              </a:solidFill>
              <a:latin typeface="+mj-lt"/>
            </a:endParaRPr>
          </a:p>
          <a:p>
            <a:pPr algn="l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b="1" dirty="0">
                <a:solidFill>
                  <a:srgbClr val="2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październik 2022</a:t>
            </a:r>
            <a:endParaRPr lang="pl-PL" sz="2000" dirty="0">
              <a:solidFill>
                <a:srgbClr val="2424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id="{3AE66999-F4F1-4A7A-AE26-F13C4257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01719890-99E9-4A33-BE66-1051413D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Obraz 3">
            <a:extLst>
              <a:ext uri="{FF2B5EF4-FFF2-40B4-BE49-F238E27FC236}">
                <a16:creationId xmlns:a16="http://schemas.microsoft.com/office/drawing/2014/main" id="{F4AF4A65-3E5C-47D4-9648-83733BEE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46908E82-A7BE-4071-BA13-71782D40917D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Military Mobility:</a:t>
            </a:r>
            <a:r>
              <a:rPr lang="pl-PL" altLang="pl-PL" sz="2800" i="1">
                <a:solidFill>
                  <a:srgbClr val="0B4F9D"/>
                </a:solidFill>
              </a:rPr>
              <a:t> </a:t>
            </a:r>
            <a:br>
              <a:rPr lang="pl-PL" altLang="pl-PL" sz="2800" i="1">
                <a:solidFill>
                  <a:srgbClr val="0B4F9D"/>
                </a:solidFill>
              </a:rPr>
            </a:br>
            <a:r>
              <a:rPr lang="pl-PL" altLang="pl-PL" sz="2800" i="1">
                <a:solidFill>
                  <a:srgbClr val="0B4F9D"/>
                </a:solidFill>
              </a:rPr>
              <a:t>przygotowania do III naboru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1320E3-AD8F-4323-A7E5-E16E90908FC2}"/>
              </a:ext>
            </a:extLst>
          </p:cNvPr>
          <p:cNvGraphicFramePr/>
          <p:nvPr/>
        </p:nvGraphicFramePr>
        <p:xfrm>
          <a:off x="457200" y="2181225"/>
          <a:ext cx="8291513" cy="345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40" name="Picture 6">
            <a:extLst>
              <a:ext uri="{FF2B5EF4-FFF2-40B4-BE49-F238E27FC236}">
                <a16:creationId xmlns:a16="http://schemas.microsoft.com/office/drawing/2014/main" id="{5CBFDC66-6E08-4BA9-AB8C-EA325BD0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E7BB5453-EA57-4EB4-8C17-E631E09D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Obraz 3">
            <a:extLst>
              <a:ext uri="{FF2B5EF4-FFF2-40B4-BE49-F238E27FC236}">
                <a16:creationId xmlns:a16="http://schemas.microsoft.com/office/drawing/2014/main" id="{32FFA02E-EFAC-45B4-BECB-DEB1107C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BC3CBCD3-5FCE-403C-ADC6-1C27CE5C1CEF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Mobilność Wojskowa – dodatkowe informacje</a:t>
            </a:r>
            <a:endParaRPr lang="pl-PL" altLang="pl-PL" sz="28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4A002D-4487-4ADF-B1A5-AF616E8EC07D}"/>
              </a:ext>
            </a:extLst>
          </p:cNvPr>
          <p:cNvGraphicFramePr/>
          <p:nvPr/>
        </p:nvGraphicFramePr>
        <p:xfrm>
          <a:off x="755649" y="1417638"/>
          <a:ext cx="7720013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6">
            <a:extLst>
              <a:ext uri="{FF2B5EF4-FFF2-40B4-BE49-F238E27FC236}">
                <a16:creationId xmlns:a16="http://schemas.microsoft.com/office/drawing/2014/main" id="{B1D03939-5F1B-4ADB-9040-46AB0A1D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:a16="http://schemas.microsoft.com/office/drawing/2014/main" id="{CFB828A8-CB94-43B6-8F0E-8899AFDC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Obraz 3">
            <a:extLst>
              <a:ext uri="{FF2B5EF4-FFF2-40B4-BE49-F238E27FC236}">
                <a16:creationId xmlns:a16="http://schemas.microsoft.com/office/drawing/2014/main" id="{5D4D5691-070A-4D30-957D-CD02B335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74DF5833-C6CA-43EC-94A8-FAE870EEEDB6}"/>
              </a:ext>
            </a:extLst>
          </p:cNvPr>
          <p:cNvSpPr txBox="1">
            <a:spLocks/>
          </p:cNvSpPr>
          <p:nvPr/>
        </p:nvSpPr>
        <p:spPr bwMode="auto">
          <a:xfrm>
            <a:off x="433388" y="3300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400" b="1"/>
              <a:t>Dziękuję za uwagę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/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/>
              <a:t>Dane kontaktowe: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hlinkClick r:id="rId3"/>
              </a:rPr>
              <a:t>cef@mfipr.gov.pl</a:t>
            </a:r>
            <a:endParaRPr lang="pl-PL" altLang="pl-PL" sz="2800"/>
          </a:p>
        </p:txBody>
      </p:sp>
      <p:sp>
        <p:nvSpPr>
          <p:cNvPr id="17411" name="Tytuł 1">
            <a:extLst>
              <a:ext uri="{FF2B5EF4-FFF2-40B4-BE49-F238E27FC236}">
                <a16:creationId xmlns:a16="http://schemas.microsoft.com/office/drawing/2014/main" id="{B05B9E94-0D0E-4367-8A81-1F3A39AF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1EDE5507-10CD-4572-A764-643718A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E67A5A80-9D2F-4C54-869F-D98A3938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Obraz 3">
            <a:extLst>
              <a:ext uri="{FF2B5EF4-FFF2-40B4-BE49-F238E27FC236}">
                <a16:creationId xmlns:a16="http://schemas.microsoft.com/office/drawing/2014/main" id="{9D58199F-5CAD-4B14-97C2-6DB5B536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4797F3FB-EAA0-4727-A2DE-5F741F93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pl-PL" altLang="pl-PL" sz="2800" b="1" i="1">
                <a:solidFill>
                  <a:srgbClr val="0B4F9D"/>
                </a:solidFill>
              </a:rPr>
              <a:t>Instrument Łącząc Europę (CEF)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F71CA9-E7D4-4527-8E24-9461786EC036}"/>
              </a:ext>
            </a:extLst>
          </p:cNvPr>
          <p:cNvGraphicFramePr/>
          <p:nvPr/>
        </p:nvGraphicFramePr>
        <p:xfrm>
          <a:off x="381001" y="1819274"/>
          <a:ext cx="7915274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6">
            <a:extLst>
              <a:ext uri="{FF2B5EF4-FFF2-40B4-BE49-F238E27FC236}">
                <a16:creationId xmlns:a16="http://schemas.microsoft.com/office/drawing/2014/main" id="{0E5B64E5-4275-4299-9C68-30B9D0C9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7B2DE5B9-C281-4A01-BE24-8329FD50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Obraz 3">
            <a:extLst>
              <a:ext uri="{FF2B5EF4-FFF2-40B4-BE49-F238E27FC236}">
                <a16:creationId xmlns:a16="http://schemas.microsoft.com/office/drawing/2014/main" id="{201FFE9E-4D08-43E2-BD9E-C516EE4C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B520A882-68E5-4FCF-885E-2490F0ED3B5B}"/>
              </a:ext>
            </a:extLst>
          </p:cNvPr>
          <p:cNvSpPr txBox="1">
            <a:spLocks/>
          </p:cNvSpPr>
          <p:nvPr/>
        </p:nvSpPr>
        <p:spPr bwMode="auto">
          <a:xfrm>
            <a:off x="457200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3600" b="1" i="1">
                <a:solidFill>
                  <a:srgbClr val="0B4F9D"/>
                </a:solidFill>
              </a:rPr>
              <a:t>Military Mobility:</a:t>
            </a:r>
            <a:r>
              <a:rPr lang="pl-PL" altLang="pl-PL" sz="3600" i="1">
                <a:solidFill>
                  <a:srgbClr val="0B4F9D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i="1">
                <a:solidFill>
                  <a:srgbClr val="0B4F9D"/>
                </a:solidFill>
              </a:rPr>
              <a:t>nowy komponent instrumentu Łącząc Europę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6EE494-8EFF-45AB-92B3-1A29956EDCE5}"/>
              </a:ext>
            </a:extLst>
          </p:cNvPr>
          <p:cNvGraphicFramePr/>
          <p:nvPr/>
        </p:nvGraphicFramePr>
        <p:xfrm>
          <a:off x="371475" y="2400299"/>
          <a:ext cx="8458200" cy="34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6">
            <a:extLst>
              <a:ext uri="{FF2B5EF4-FFF2-40B4-BE49-F238E27FC236}">
                <a16:creationId xmlns:a16="http://schemas.microsoft.com/office/drawing/2014/main" id="{AFA796FF-0091-4217-88F4-A44A656F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7">
            <a:extLst>
              <a:ext uri="{FF2B5EF4-FFF2-40B4-BE49-F238E27FC236}">
                <a16:creationId xmlns:a16="http://schemas.microsoft.com/office/drawing/2014/main" id="{849D426B-DC54-45CB-A6BE-38500D3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Obraz 3">
            <a:extLst>
              <a:ext uri="{FF2B5EF4-FFF2-40B4-BE49-F238E27FC236}">
                <a16:creationId xmlns:a16="http://schemas.microsoft.com/office/drawing/2014/main" id="{9E8A6556-2FD2-41BD-93B2-13D502B2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E311F59A-73EE-4C11-9FE6-313C3A7F993A}"/>
              </a:ext>
            </a:extLst>
          </p:cNvPr>
          <p:cNvSpPr txBox="1">
            <a:spLocks/>
          </p:cNvSpPr>
          <p:nvPr/>
        </p:nvSpPr>
        <p:spPr bwMode="auto">
          <a:xfrm>
            <a:off x="236538" y="190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3600" b="1" i="1">
                <a:solidFill>
                  <a:srgbClr val="0B4F9D"/>
                </a:solidFill>
              </a:rPr>
              <a:t>Military Mobility: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i="1">
                <a:solidFill>
                  <a:srgbClr val="0B4F9D"/>
                </a:solidFill>
              </a:rPr>
              <a:t>podstawowe informacje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DDA8CE-E31D-480C-97E0-B0004246B542}"/>
              </a:ext>
            </a:extLst>
          </p:cNvPr>
          <p:cNvGraphicFramePr/>
          <p:nvPr/>
        </p:nvGraphicFramePr>
        <p:xfrm>
          <a:off x="228599" y="1857375"/>
          <a:ext cx="777240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6">
            <a:extLst>
              <a:ext uri="{FF2B5EF4-FFF2-40B4-BE49-F238E27FC236}">
                <a16:creationId xmlns:a16="http://schemas.microsoft.com/office/drawing/2014/main" id="{556D15DE-3D7D-42BA-B2A8-1FD6AE2A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D7030D46-AD08-4FBB-B57B-6A53A928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Obraz 3">
            <a:extLst>
              <a:ext uri="{FF2B5EF4-FFF2-40B4-BE49-F238E27FC236}">
                <a16:creationId xmlns:a16="http://schemas.microsoft.com/office/drawing/2014/main" id="{1728B354-9C7A-4DD8-A5FE-B8E6BBAD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F061985B-0FCA-4D34-9CF5-2A18C6C8693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Mobilność Wojskowa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– </a:t>
            </a:r>
            <a:r>
              <a:rPr lang="pl-PL" altLang="pl-PL" sz="2800" i="1">
                <a:solidFill>
                  <a:srgbClr val="0B4F9D"/>
                </a:solidFill>
              </a:rPr>
              <a:t>podstawowe informacje (2)</a:t>
            </a:r>
            <a:endParaRPr lang="pl-PL" altLang="pl-PL" sz="28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6A08764-503A-45FE-8FA3-6A14B4AA429D}"/>
              </a:ext>
            </a:extLst>
          </p:cNvPr>
          <p:cNvGraphicFramePr/>
          <p:nvPr/>
        </p:nvGraphicFramePr>
        <p:xfrm>
          <a:off x="457200" y="2181225"/>
          <a:ext cx="8291513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6">
            <a:extLst>
              <a:ext uri="{FF2B5EF4-FFF2-40B4-BE49-F238E27FC236}">
                <a16:creationId xmlns:a16="http://schemas.microsoft.com/office/drawing/2014/main" id="{83F654C9-F273-452D-9AE9-9FD8714B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25055840-7BD6-49E0-AA77-98234F91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Obraz 3">
            <a:extLst>
              <a:ext uri="{FF2B5EF4-FFF2-40B4-BE49-F238E27FC236}">
                <a16:creationId xmlns:a16="http://schemas.microsoft.com/office/drawing/2014/main" id="{7D195D24-F131-45CA-8315-5D0B5822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0006F476-A28D-49C3-BF45-2FCEF2AD0ACD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Mobilność Wojskowa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 i="1">
                <a:solidFill>
                  <a:srgbClr val="0B4F9D"/>
                </a:solidFill>
              </a:rPr>
              <a:t>– podstawowe informacje (3) </a:t>
            </a:r>
            <a:endParaRPr lang="pl-PL" altLang="pl-PL" sz="28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AC6C07-7FC2-462E-B677-1A7C3D40852A}"/>
              </a:ext>
            </a:extLst>
          </p:cNvPr>
          <p:cNvGraphicFramePr/>
          <p:nvPr/>
        </p:nvGraphicFramePr>
        <p:xfrm>
          <a:off x="457200" y="2181225"/>
          <a:ext cx="8291513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6" name="Picture 6">
            <a:extLst>
              <a:ext uri="{FF2B5EF4-FFF2-40B4-BE49-F238E27FC236}">
                <a16:creationId xmlns:a16="http://schemas.microsoft.com/office/drawing/2014/main" id="{BF53CC77-A498-42D0-9E12-B6231709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22BF3763-91C0-4B2B-96B9-DCFE2F9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Obraz 3">
            <a:extLst>
              <a:ext uri="{FF2B5EF4-FFF2-40B4-BE49-F238E27FC236}">
                <a16:creationId xmlns:a16="http://schemas.microsoft.com/office/drawing/2014/main" id="{DB55DC04-4ED0-41F6-9948-E1726F50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D52CDBE4-6FDC-45BC-B2E4-B18FE4A625E9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Mobilność Wojskowa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 i="1">
                <a:solidFill>
                  <a:srgbClr val="0B4F9D"/>
                </a:solidFill>
              </a:rPr>
              <a:t>– podstawowe informacje (4)</a:t>
            </a:r>
            <a:endParaRPr lang="pl-PL" altLang="pl-PL" sz="28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367046-26CC-4DAD-87DB-DB1A959B2339}"/>
              </a:ext>
            </a:extLst>
          </p:cNvPr>
          <p:cNvGraphicFramePr/>
          <p:nvPr/>
        </p:nvGraphicFramePr>
        <p:xfrm>
          <a:off x="457200" y="2181225"/>
          <a:ext cx="8291513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6">
            <a:extLst>
              <a:ext uri="{FF2B5EF4-FFF2-40B4-BE49-F238E27FC236}">
                <a16:creationId xmlns:a16="http://schemas.microsoft.com/office/drawing/2014/main" id="{A486A8EC-9032-43C9-B137-2C3232AE6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932B84BD-0969-44FF-AFCA-B00427B5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Obraz 3">
            <a:extLst>
              <a:ext uri="{FF2B5EF4-FFF2-40B4-BE49-F238E27FC236}">
                <a16:creationId xmlns:a16="http://schemas.microsoft.com/office/drawing/2014/main" id="{399B8C32-DE67-4FF4-A763-152684AB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E1B42597-47FC-4F01-9F7C-CAFF7B246B94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Military Mobility:</a:t>
            </a:r>
            <a:r>
              <a:rPr lang="pl-PL" altLang="pl-PL" sz="2800" i="1">
                <a:solidFill>
                  <a:srgbClr val="0B4F9D"/>
                </a:solidFill>
              </a:rPr>
              <a:t> wkład projektu cywilnego w mobilność wojskową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2BBF9B-BA07-4F49-9B2B-723B55659AF8}"/>
              </a:ext>
            </a:extLst>
          </p:cNvPr>
          <p:cNvGraphicFramePr/>
          <p:nvPr/>
        </p:nvGraphicFramePr>
        <p:xfrm>
          <a:off x="457201" y="1776845"/>
          <a:ext cx="7571183" cy="407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6">
            <a:extLst>
              <a:ext uri="{FF2B5EF4-FFF2-40B4-BE49-F238E27FC236}">
                <a16:creationId xmlns:a16="http://schemas.microsoft.com/office/drawing/2014/main" id="{63E5C735-B378-4297-A9ED-C05CF2A2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>
            <a:extLst>
              <a:ext uri="{FF2B5EF4-FFF2-40B4-BE49-F238E27FC236}">
                <a16:creationId xmlns:a16="http://schemas.microsoft.com/office/drawing/2014/main" id="{D0B44B4C-42DC-4A3B-B2B6-4F3FB815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Obraz 3">
            <a:extLst>
              <a:ext uri="{FF2B5EF4-FFF2-40B4-BE49-F238E27FC236}">
                <a16:creationId xmlns:a16="http://schemas.microsoft.com/office/drawing/2014/main" id="{EFC6CC50-B0EE-4AAF-A904-3C160DCF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E1183D7D-654A-4152-A679-293513437FA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i="1">
                <a:solidFill>
                  <a:srgbClr val="0B4F9D"/>
                </a:solidFill>
              </a:rPr>
              <a:t>Military Mobility:</a:t>
            </a:r>
            <a:r>
              <a:rPr lang="pl-PL" altLang="pl-PL" sz="2800" i="1">
                <a:solidFill>
                  <a:srgbClr val="0B4F9D"/>
                </a:solidFill>
              </a:rPr>
              <a:t> podsumowanie naborów</a:t>
            </a:r>
            <a:endParaRPr lang="pl-PL" altLang="pl-PL" sz="28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F3F0E3-C516-4BFD-A335-0E4AFE7B980B}"/>
              </a:ext>
            </a:extLst>
          </p:cNvPr>
          <p:cNvGraphicFramePr/>
          <p:nvPr/>
        </p:nvGraphicFramePr>
        <p:xfrm>
          <a:off x="251520" y="1417638"/>
          <a:ext cx="8362950" cy="38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6">
            <a:extLst>
              <a:ext uri="{FF2B5EF4-FFF2-40B4-BE49-F238E27FC236}">
                <a16:creationId xmlns:a16="http://schemas.microsoft.com/office/drawing/2014/main" id="{A6274073-1AFA-4D3D-BF7C-28A65580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200775"/>
            <a:ext cx="18097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D56130B9-D38C-416F-80B8-E3E5F156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54750"/>
            <a:ext cx="218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Obraz 3">
            <a:extLst>
              <a:ext uri="{FF2B5EF4-FFF2-40B4-BE49-F238E27FC236}">
                <a16:creationId xmlns:a16="http://schemas.microsoft.com/office/drawing/2014/main" id="{CA41251C-80B9-4638-9E13-83ADACD0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0775"/>
            <a:ext cx="194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760</Words>
  <Application>Microsoft Office PowerPoint</Application>
  <PresentationFormat>Pokaz na ekranie (4:3)</PresentationFormat>
  <Paragraphs>83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Calibri</vt:lpstr>
      <vt:lpstr>Arial</vt:lpstr>
      <vt:lpstr>Motyw pakietu Office</vt:lpstr>
      <vt:lpstr>Prezentacja programu PowerPoint</vt:lpstr>
      <vt:lpstr>Instrument Łącząc Europę (CEF)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Wnukowska</dc:creator>
  <cp:lastModifiedBy>Kulczyńska-Piotrowska Katarzyna</cp:lastModifiedBy>
  <cp:revision>73</cp:revision>
  <dcterms:created xsi:type="dcterms:W3CDTF">2021-09-29T08:08:12Z</dcterms:created>
  <dcterms:modified xsi:type="dcterms:W3CDTF">2026-06-24T13:46:51Z</dcterms:modified>
</cp:coreProperties>
</file>