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4"/>
    <p:sldMasterId id="2147483769" r:id="rId5"/>
  </p:sldMasterIdLst>
  <p:notesMasterIdLst>
    <p:notesMasterId r:id="rId16"/>
  </p:notesMasterIdLst>
  <p:sldIdLst>
    <p:sldId id="256" r:id="rId6"/>
    <p:sldId id="290" r:id="rId7"/>
    <p:sldId id="529" r:id="rId8"/>
    <p:sldId id="530" r:id="rId9"/>
    <p:sldId id="531" r:id="rId10"/>
    <p:sldId id="532" r:id="rId11"/>
    <p:sldId id="533" r:id="rId12"/>
    <p:sldId id="534" r:id="rId13"/>
    <p:sldId id="535" r:id="rId14"/>
    <p:sldId id="526" r:id="rId15"/>
  </p:sldIdLst>
  <p:sldSz cx="9144000" cy="5143500" type="screen16x9"/>
  <p:notesSz cx="6735763" cy="98663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1073F024-4FF0-41B7-8832-78BEA0223AC8}">
          <p14:sldIdLst>
            <p14:sldId id="256"/>
            <p14:sldId id="290"/>
            <p14:sldId id="529"/>
            <p14:sldId id="530"/>
            <p14:sldId id="531"/>
            <p14:sldId id="532"/>
            <p14:sldId id="533"/>
            <p14:sldId id="534"/>
            <p14:sldId id="535"/>
            <p14:sldId id="52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73"/>
    <a:srgbClr val="003399"/>
    <a:srgbClr val="0E3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311166-54BB-9761-CF63-5D7BAB449422}" v="7" dt="2026-05-04T08:02:32.907"/>
    <p1510:client id="{45D9A680-CD29-F996-7F5E-DC44AB7478D8}" v="5" dt="2026-05-04T08:35:48.693"/>
    <p1510:client id="{790C8FE8-AF20-B488-364A-7235DDF73444}" v="4" dt="2026-05-04T08:03:29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27102A9-8310-4765-A935-A1911B00CA55}" styleName="Styl jasny 1 — Ak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arzyna Hołubczat" userId="S::kholubczat@wzp.pl::554f4962-6cf1-4279-bb6c-7bfc3736b2b1" providerId="AD" clId="Web-{0D311166-54BB-9761-CF63-5D7BAB449422}"/>
    <pc:docChg chg="modSld">
      <pc:chgData name="Katarzyna Hołubczat" userId="S::kholubczat@wzp.pl::554f4962-6cf1-4279-bb6c-7bfc3736b2b1" providerId="AD" clId="Web-{0D311166-54BB-9761-CF63-5D7BAB449422}" dt="2026-05-04T08:02:32.907" v="6" actId="20577"/>
      <pc:docMkLst>
        <pc:docMk/>
      </pc:docMkLst>
      <pc:sldChg chg="modSp">
        <pc:chgData name="Katarzyna Hołubczat" userId="S::kholubczat@wzp.pl::554f4962-6cf1-4279-bb6c-7bfc3736b2b1" providerId="AD" clId="Web-{0D311166-54BB-9761-CF63-5D7BAB449422}" dt="2026-05-04T08:00:51.077" v="1" actId="20577"/>
        <pc:sldMkLst>
          <pc:docMk/>
          <pc:sldMk cId="2392334265" sldId="532"/>
        </pc:sldMkLst>
        <pc:spChg chg="mod">
          <ac:chgData name="Katarzyna Hołubczat" userId="S::kholubczat@wzp.pl::554f4962-6cf1-4279-bb6c-7bfc3736b2b1" providerId="AD" clId="Web-{0D311166-54BB-9761-CF63-5D7BAB449422}" dt="2026-05-04T08:00:51.077" v="1" actId="20577"/>
          <ac:spMkLst>
            <pc:docMk/>
            <pc:sldMk cId="2392334265" sldId="532"/>
            <ac:spMk id="2" creationId="{AFE86183-4B7B-42D5-AB64-463B08E7442B}"/>
          </ac:spMkLst>
        </pc:spChg>
      </pc:sldChg>
      <pc:sldChg chg="modSp">
        <pc:chgData name="Katarzyna Hołubczat" userId="S::kholubczat@wzp.pl::554f4962-6cf1-4279-bb6c-7bfc3736b2b1" providerId="AD" clId="Web-{0D311166-54BB-9761-CF63-5D7BAB449422}" dt="2026-05-04T08:02:32.907" v="6" actId="20577"/>
        <pc:sldMkLst>
          <pc:docMk/>
          <pc:sldMk cId="570821069" sldId="535"/>
        </pc:sldMkLst>
        <pc:spChg chg="mod">
          <ac:chgData name="Katarzyna Hołubczat" userId="S::kholubczat@wzp.pl::554f4962-6cf1-4279-bb6c-7bfc3736b2b1" providerId="AD" clId="Web-{0D311166-54BB-9761-CF63-5D7BAB449422}" dt="2026-05-04T08:02:32.907" v="6" actId="20577"/>
          <ac:spMkLst>
            <pc:docMk/>
            <pc:sldMk cId="570821069" sldId="535"/>
            <ac:spMk id="3" creationId="{C4A91D1D-11AB-4F3A-A64E-D0CEA0112592}"/>
          </ac:spMkLst>
        </pc:spChg>
      </pc:sldChg>
    </pc:docChg>
  </pc:docChgLst>
  <pc:docChgLst>
    <pc:chgData name="Aneta Kościuk" userId="S::akosciuk@wzp.pl::d2522b5f-da09-4a18-9a0b-571dfb3d22a8" providerId="AD" clId="Web-{790C8FE8-AF20-B488-364A-7235DDF73444}"/>
    <pc:docChg chg="modSld sldOrd">
      <pc:chgData name="Aneta Kościuk" userId="S::akosciuk@wzp.pl::d2522b5f-da09-4a18-9a0b-571dfb3d22a8" providerId="AD" clId="Web-{790C8FE8-AF20-B488-364A-7235DDF73444}" dt="2026-05-04T08:03:29.574" v="3" actId="20577"/>
      <pc:docMkLst>
        <pc:docMk/>
      </pc:docMkLst>
      <pc:sldChg chg="modSp">
        <pc:chgData name="Aneta Kościuk" userId="S::akosciuk@wzp.pl::d2522b5f-da09-4a18-9a0b-571dfb3d22a8" providerId="AD" clId="Web-{790C8FE8-AF20-B488-364A-7235DDF73444}" dt="2026-05-04T08:02:30.337" v="0" actId="20577"/>
        <pc:sldMkLst>
          <pc:docMk/>
          <pc:sldMk cId="4141303578" sldId="529"/>
        </pc:sldMkLst>
        <pc:spChg chg="mod">
          <ac:chgData name="Aneta Kościuk" userId="S::akosciuk@wzp.pl::d2522b5f-da09-4a18-9a0b-571dfb3d22a8" providerId="AD" clId="Web-{790C8FE8-AF20-B488-364A-7235DDF73444}" dt="2026-05-04T08:02:30.337" v="0" actId="20577"/>
          <ac:spMkLst>
            <pc:docMk/>
            <pc:sldMk cId="4141303578" sldId="529"/>
            <ac:spMk id="3" creationId="{921EFA17-18BB-41E9-AA53-66BA13EAC071}"/>
          </ac:spMkLst>
        </pc:spChg>
      </pc:sldChg>
      <pc:sldChg chg="modSp ord">
        <pc:chgData name="Aneta Kościuk" userId="S::akosciuk@wzp.pl::d2522b5f-da09-4a18-9a0b-571dfb3d22a8" providerId="AD" clId="Web-{790C8FE8-AF20-B488-364A-7235DDF73444}" dt="2026-05-04T08:03:29.574" v="3" actId="20577"/>
        <pc:sldMkLst>
          <pc:docMk/>
          <pc:sldMk cId="1831659786" sldId="531"/>
        </pc:sldMkLst>
        <pc:spChg chg="mod">
          <ac:chgData name="Aneta Kościuk" userId="S::akosciuk@wzp.pl::d2522b5f-da09-4a18-9a0b-571dfb3d22a8" providerId="AD" clId="Web-{790C8FE8-AF20-B488-364A-7235DDF73444}" dt="2026-05-04T08:03:29.574" v="3" actId="20577"/>
          <ac:spMkLst>
            <pc:docMk/>
            <pc:sldMk cId="1831659786" sldId="531"/>
            <ac:spMk id="3" creationId="{921EFA17-18BB-41E9-AA53-66BA13EAC071}"/>
          </ac:spMkLst>
        </pc:spChg>
      </pc:sldChg>
    </pc:docChg>
  </pc:docChgLst>
  <pc:docChgLst>
    <pc:chgData name="Katarzyna Hołubczat" userId="554f4962-6cf1-4279-bb6c-7bfc3736b2b1" providerId="ADAL" clId="{EF9A413E-DFF0-4A8F-B6BA-C1314C989043}"/>
    <pc:docChg chg="modSld">
      <pc:chgData name="Katarzyna Hołubczat" userId="554f4962-6cf1-4279-bb6c-7bfc3736b2b1" providerId="ADAL" clId="{EF9A413E-DFF0-4A8F-B6BA-C1314C989043}" dt="2026-05-04T07:57:37.313" v="3" actId="20577"/>
      <pc:docMkLst>
        <pc:docMk/>
      </pc:docMkLst>
      <pc:sldChg chg="modSp">
        <pc:chgData name="Katarzyna Hołubczat" userId="554f4962-6cf1-4279-bb6c-7bfc3736b2b1" providerId="ADAL" clId="{EF9A413E-DFF0-4A8F-B6BA-C1314C989043}" dt="2026-05-04T07:57:37.313" v="3" actId="20577"/>
        <pc:sldMkLst>
          <pc:docMk/>
          <pc:sldMk cId="2189017484" sldId="256"/>
        </pc:sldMkLst>
        <pc:spChg chg="mod">
          <ac:chgData name="Katarzyna Hołubczat" userId="554f4962-6cf1-4279-bb6c-7bfc3736b2b1" providerId="ADAL" clId="{EF9A413E-DFF0-4A8F-B6BA-C1314C989043}" dt="2026-05-04T07:57:37.313" v="3" actId="20577"/>
          <ac:spMkLst>
            <pc:docMk/>
            <pc:sldMk cId="2189017484" sldId="256"/>
            <ac:spMk id="3" creationId="{3F33F18E-394A-4875-831B-31657E1ED194}"/>
          </ac:spMkLst>
        </pc:spChg>
      </pc:sldChg>
    </pc:docChg>
  </pc:docChgLst>
  <pc:docChgLst>
    <pc:chgData name="Justyna Bykowska-Berest" userId="S::jbykowska@wzp.pl::c647e8f6-6ce0-4007-afeb-1bd9f82fc4b6" providerId="AD" clId="Web-{45D9A680-CD29-F996-7F5E-DC44AB7478D8}"/>
    <pc:docChg chg="modSld">
      <pc:chgData name="Justyna Bykowska-Berest" userId="S::jbykowska@wzp.pl::c647e8f6-6ce0-4007-afeb-1bd9f82fc4b6" providerId="AD" clId="Web-{45D9A680-CD29-F996-7F5E-DC44AB7478D8}" dt="2026-05-04T08:35:48.693" v="4" actId="20577"/>
      <pc:docMkLst>
        <pc:docMk/>
      </pc:docMkLst>
      <pc:sldChg chg="modSp">
        <pc:chgData name="Justyna Bykowska-Berest" userId="S::jbykowska@wzp.pl::c647e8f6-6ce0-4007-afeb-1bd9f82fc4b6" providerId="AD" clId="Web-{45D9A680-CD29-F996-7F5E-DC44AB7478D8}" dt="2026-05-04T08:35:48.693" v="4" actId="20577"/>
        <pc:sldMkLst>
          <pc:docMk/>
          <pc:sldMk cId="570821069" sldId="535"/>
        </pc:sldMkLst>
        <pc:spChg chg="mod">
          <ac:chgData name="Justyna Bykowska-Berest" userId="S::jbykowska@wzp.pl::c647e8f6-6ce0-4007-afeb-1bd9f82fc4b6" providerId="AD" clId="Web-{45D9A680-CD29-F996-7F5E-DC44AB7478D8}" dt="2026-05-04T08:34:08.974" v="3" actId="20577"/>
          <ac:spMkLst>
            <pc:docMk/>
            <pc:sldMk cId="570821069" sldId="535"/>
            <ac:spMk id="2" creationId="{B113E2CF-6E9F-4811-A99F-C963404B5C0F}"/>
          </ac:spMkLst>
        </pc:spChg>
        <pc:spChg chg="mod">
          <ac:chgData name="Justyna Bykowska-Berest" userId="S::jbykowska@wzp.pl::c647e8f6-6ce0-4007-afeb-1bd9f82fc4b6" providerId="AD" clId="Web-{45D9A680-CD29-F996-7F5E-DC44AB7478D8}" dt="2026-05-04T08:35:48.693" v="4" actId="20577"/>
          <ac:spMkLst>
            <pc:docMk/>
            <pc:sldMk cId="570821069" sldId="535"/>
            <ac:spMk id="3" creationId="{C4A91D1D-11AB-4F3A-A64E-D0CEA011259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0E48E-41EE-4970-A125-505ECCB38661}" type="datetimeFigureOut">
              <a:rPr lang="pl-PL" smtClean="0"/>
              <a:t>04.05.2026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96014-595B-43A4-9909-EAC3FEEF638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0558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28.png"/><Relationship Id="rId2" Type="http://schemas.openxmlformats.org/officeDocument/2006/relationships/image" Target="../media/image29.png"/><Relationship Id="rId16" Type="http://schemas.openxmlformats.org/officeDocument/2006/relationships/image" Target="../media/image2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5" Type="http://schemas.openxmlformats.org/officeDocument/2006/relationships/image" Target="../media/image26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png"/><Relationship Id="rId4" Type="http://schemas.openxmlformats.org/officeDocument/2006/relationships/image" Target="../media/image2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9.png"/><Relationship Id="rId2" Type="http://schemas.openxmlformats.org/officeDocument/2006/relationships/image" Target="../media/image11.png"/><Relationship Id="rId16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7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10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png"/><Relationship Id="rId4" Type="http://schemas.openxmlformats.org/officeDocument/2006/relationships/image" Target="../media/image2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995" y="1342959"/>
            <a:ext cx="7388942" cy="294361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1114" y="367681"/>
            <a:ext cx="800100" cy="8001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00941" y="367681"/>
            <a:ext cx="800100" cy="8001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0767" y="367681"/>
            <a:ext cx="800100" cy="800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1379"/>
            <a:ext cx="6773550" cy="753648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99AC2CA-7069-4A8E-9D19-13E7BFB1BE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7980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65">
          <p15:clr>
            <a:srgbClr val="FBAE40"/>
          </p15:clr>
        </p15:guide>
        <p15:guide id="2" orient="horz" pos="77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orient="horz" pos="231">
          <p15:clr>
            <a:srgbClr val="FBAE40"/>
          </p15:clr>
        </p15:guide>
        <p15:guide id="5" orient="horz" pos="386">
          <p15:clr>
            <a:srgbClr val="FBAE40"/>
          </p15:clr>
        </p15:guide>
        <p15:guide id="6" orient="horz" pos="540">
          <p15:clr>
            <a:srgbClr val="FBAE40"/>
          </p15:clr>
        </p15:guide>
        <p15:guide id="7" orient="horz" pos="694">
          <p15:clr>
            <a:srgbClr val="FBAE40"/>
          </p15:clr>
        </p15:guide>
        <p15:guide id="8" orient="horz" pos="848">
          <p15:clr>
            <a:srgbClr val="FBAE40"/>
          </p15:clr>
        </p15:guide>
        <p15:guide id="9" orient="horz" pos="1003">
          <p15:clr>
            <a:srgbClr val="FBAE40"/>
          </p15:clr>
        </p15:guide>
        <p15:guide id="10" orient="horz" pos="1157">
          <p15:clr>
            <a:srgbClr val="FBAE40"/>
          </p15:clr>
        </p15:guide>
        <p15:guide id="11" orient="horz" pos="1311">
          <p15:clr>
            <a:srgbClr val="FBAE40"/>
          </p15:clr>
        </p15:guide>
        <p15:guide id="12" orient="horz" pos="1466">
          <p15:clr>
            <a:srgbClr val="FBAE40"/>
          </p15:clr>
        </p15:guide>
        <p15:guide id="13" orient="horz" pos="1774">
          <p15:clr>
            <a:srgbClr val="FBAE40"/>
          </p15:clr>
        </p15:guide>
        <p15:guide id="14" orient="horz" pos="1929">
          <p15:clr>
            <a:srgbClr val="FBAE40"/>
          </p15:clr>
        </p15:guide>
        <p15:guide id="15" orient="horz" pos="2083">
          <p15:clr>
            <a:srgbClr val="FBAE40"/>
          </p15:clr>
        </p15:guide>
        <p15:guide id="16" orient="horz" pos="2237">
          <p15:clr>
            <a:srgbClr val="FBAE40"/>
          </p15:clr>
        </p15:guide>
        <p15:guide id="17" orient="horz" pos="2392">
          <p15:clr>
            <a:srgbClr val="FBAE40"/>
          </p15:clr>
        </p15:guide>
        <p15:guide id="18" orient="horz" pos="2546">
          <p15:clr>
            <a:srgbClr val="FBAE40"/>
          </p15:clr>
        </p15:guide>
        <p15:guide id="19" orient="horz" pos="2700">
          <p15:clr>
            <a:srgbClr val="FBAE40"/>
          </p15:clr>
        </p15:guide>
        <p15:guide id="20" orient="horz" pos="2854">
          <p15:clr>
            <a:srgbClr val="FBAE40"/>
          </p15:clr>
        </p15:guide>
        <p15:guide id="21" orient="horz" pos="3009">
          <p15:clr>
            <a:srgbClr val="FBAE40"/>
          </p15:clr>
        </p15:guide>
        <p15:guide id="22" orient="horz" pos="3163">
          <p15:clr>
            <a:srgbClr val="FBAE40"/>
          </p15:clr>
        </p15:guide>
        <p15:guide id="23" pos="358">
          <p15:clr>
            <a:srgbClr val="FBAE40"/>
          </p15:clr>
        </p15:guide>
        <p15:guide id="24" pos="552">
          <p15:clr>
            <a:srgbClr val="FBAE40"/>
          </p15:clr>
        </p15:guide>
        <p15:guide id="25" pos="747">
          <p15:clr>
            <a:srgbClr val="FBAE40"/>
          </p15:clr>
        </p15:guide>
        <p15:guide id="26" pos="941">
          <p15:clr>
            <a:srgbClr val="FBAE40"/>
          </p15:clr>
        </p15:guide>
        <p15:guide id="27" pos="1135">
          <p15:clr>
            <a:srgbClr val="FBAE40"/>
          </p15:clr>
        </p15:guide>
        <p15:guide id="28" pos="1328">
          <p15:clr>
            <a:srgbClr val="FBAE40"/>
          </p15:clr>
        </p15:guide>
        <p15:guide id="29" pos="1522">
          <p15:clr>
            <a:srgbClr val="FBAE40"/>
          </p15:clr>
        </p15:guide>
        <p15:guide id="30" pos="1716">
          <p15:clr>
            <a:srgbClr val="FBAE40"/>
          </p15:clr>
        </p15:guide>
        <p15:guide id="31" pos="1911">
          <p15:clr>
            <a:srgbClr val="FBAE40"/>
          </p15:clr>
        </p15:guide>
        <p15:guide id="32" pos="2104">
          <p15:clr>
            <a:srgbClr val="FBAE40"/>
          </p15:clr>
        </p15:guide>
        <p15:guide id="33" pos="2298">
          <p15:clr>
            <a:srgbClr val="FBAE40"/>
          </p15:clr>
        </p15:guide>
        <p15:guide id="34" pos="2492">
          <p15:clr>
            <a:srgbClr val="FBAE40"/>
          </p15:clr>
        </p15:guide>
        <p15:guide id="35" pos="2686">
          <p15:clr>
            <a:srgbClr val="FBAE40"/>
          </p15:clr>
        </p15:guide>
        <p15:guide id="36" pos="2880">
          <p15:clr>
            <a:srgbClr val="FBAE40"/>
          </p15:clr>
        </p15:guide>
        <p15:guide id="37" pos="3074">
          <p15:clr>
            <a:srgbClr val="FBAE40"/>
          </p15:clr>
        </p15:guide>
        <p15:guide id="38" pos="3268">
          <p15:clr>
            <a:srgbClr val="FBAE40"/>
          </p15:clr>
        </p15:guide>
        <p15:guide id="39" pos="3462">
          <p15:clr>
            <a:srgbClr val="FBAE40"/>
          </p15:clr>
        </p15:guide>
        <p15:guide id="40" pos="3656">
          <p15:clr>
            <a:srgbClr val="FBAE40"/>
          </p15:clr>
        </p15:guide>
        <p15:guide id="41" pos="3849">
          <p15:clr>
            <a:srgbClr val="FBAE40"/>
          </p15:clr>
        </p15:guide>
        <p15:guide id="42" pos="4044">
          <p15:clr>
            <a:srgbClr val="FBAE40"/>
          </p15:clr>
        </p15:guide>
        <p15:guide id="43" pos="4238">
          <p15:clr>
            <a:srgbClr val="FBAE40"/>
          </p15:clr>
        </p15:guide>
        <p15:guide id="44" pos="4432">
          <p15:clr>
            <a:srgbClr val="FBAE40"/>
          </p15:clr>
        </p15:guide>
        <p15:guide id="45" pos="4625">
          <p15:clr>
            <a:srgbClr val="FBAE40"/>
          </p15:clr>
        </p15:guide>
        <p15:guide id="46" pos="4819">
          <p15:clr>
            <a:srgbClr val="FBAE40"/>
          </p15:clr>
        </p15:guide>
        <p15:guide id="47" pos="5013">
          <p15:clr>
            <a:srgbClr val="FBAE40"/>
          </p15:clr>
        </p15:guide>
        <p15:guide id="48" pos="5208">
          <p15:clr>
            <a:srgbClr val="FBAE40"/>
          </p15:clr>
        </p15:guide>
        <p15:guide id="49" pos="5402">
          <p15:clr>
            <a:srgbClr val="FBAE40"/>
          </p15:clr>
        </p15:guide>
        <p15:guide id="50" pos="5595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7427" y="1"/>
            <a:ext cx="7399510" cy="3671963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29626 w 8640763"/>
              <a:gd name="connsiteY2" fmla="*/ 4359975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0 w 8640763"/>
              <a:gd name="connsiteY5" fmla="*/ 5221288 h 5231492"/>
              <a:gd name="connsiteX6" fmla="*/ 0 w 8640763"/>
              <a:gd name="connsiteY6" fmla="*/ 0 h 5231492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8353 w 8640763"/>
              <a:gd name="connsiteY5" fmla="*/ 5211085 h 5231492"/>
              <a:gd name="connsiteX6" fmla="*/ 0 w 8640763"/>
              <a:gd name="connsiteY6" fmla="*/ 0 h 5231492"/>
              <a:gd name="connsiteX0" fmla="*/ 0 w 8640763"/>
              <a:gd name="connsiteY0" fmla="*/ 0 h 5240109"/>
              <a:gd name="connsiteX1" fmla="*/ 8640763 w 8640763"/>
              <a:gd name="connsiteY1" fmla="*/ 0 h 5240109"/>
              <a:gd name="connsiteX2" fmla="*/ 8629626 w 8640763"/>
              <a:gd name="connsiteY2" fmla="*/ 4359975 h 5240109"/>
              <a:gd name="connsiteX3" fmla="*/ 1443576 w 8640763"/>
              <a:gd name="connsiteY3" fmla="*/ 4369045 h 5240109"/>
              <a:gd name="connsiteX4" fmla="*/ 1439863 w 8640763"/>
              <a:gd name="connsiteY4" fmla="*/ 5231492 h 5240109"/>
              <a:gd name="connsiteX5" fmla="*/ 8353 w 8640763"/>
              <a:gd name="connsiteY5" fmla="*/ 5240109 h 5240109"/>
              <a:gd name="connsiteX6" fmla="*/ 0 w 8640763"/>
              <a:gd name="connsiteY6" fmla="*/ 0 h 5240109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49632"/>
              <a:gd name="connsiteX1" fmla="*/ 8640763 w 8640763"/>
              <a:gd name="connsiteY1" fmla="*/ 0 h 5249632"/>
              <a:gd name="connsiteX2" fmla="*/ 8629626 w 8640763"/>
              <a:gd name="connsiteY2" fmla="*/ 4359975 h 5249632"/>
              <a:gd name="connsiteX3" fmla="*/ 1443576 w 8640763"/>
              <a:gd name="connsiteY3" fmla="*/ 4369045 h 5249632"/>
              <a:gd name="connsiteX4" fmla="*/ 1449764 w 8640763"/>
              <a:gd name="connsiteY4" fmla="*/ 5249632 h 5249632"/>
              <a:gd name="connsiteX5" fmla="*/ 8353 w 8640763"/>
              <a:gd name="connsiteY5" fmla="*/ 5232853 h 5249632"/>
              <a:gd name="connsiteX6" fmla="*/ 0 w 8640763"/>
              <a:gd name="connsiteY6" fmla="*/ 0 h 5249632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9764 w 8640763"/>
              <a:gd name="connsiteY4" fmla="*/ 5249632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3824 w 8640763"/>
              <a:gd name="connsiteY4" fmla="*/ 5242376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8843 w 8649606"/>
              <a:gd name="connsiteY0" fmla="*/ 0 h 5242376"/>
              <a:gd name="connsiteX1" fmla="*/ 8649606 w 8649606"/>
              <a:gd name="connsiteY1" fmla="*/ 0 h 5242376"/>
              <a:gd name="connsiteX2" fmla="*/ 8638469 w 8649606"/>
              <a:gd name="connsiteY2" fmla="*/ 4359975 h 5242376"/>
              <a:gd name="connsiteX3" fmla="*/ 1452419 w 8649606"/>
              <a:gd name="connsiteY3" fmla="*/ 4369045 h 5242376"/>
              <a:gd name="connsiteX4" fmla="*/ 1452667 w 8649606"/>
              <a:gd name="connsiteY4" fmla="*/ 5242376 h 5242376"/>
              <a:gd name="connsiteX5" fmla="*/ 367 w 8649606"/>
              <a:gd name="connsiteY5" fmla="*/ 5236481 h 5242376"/>
              <a:gd name="connsiteX6" fmla="*/ 8843 w 8649606"/>
              <a:gd name="connsiteY6" fmla="*/ 0 h 5242376"/>
              <a:gd name="connsiteX0" fmla="*/ 8843 w 8649606"/>
              <a:gd name="connsiteY0" fmla="*/ 0 h 5250993"/>
              <a:gd name="connsiteX1" fmla="*/ 8649606 w 8649606"/>
              <a:gd name="connsiteY1" fmla="*/ 0 h 5250993"/>
              <a:gd name="connsiteX2" fmla="*/ 8638469 w 8649606"/>
              <a:gd name="connsiteY2" fmla="*/ 4359975 h 5250993"/>
              <a:gd name="connsiteX3" fmla="*/ 1452419 w 8649606"/>
              <a:gd name="connsiteY3" fmla="*/ 4369045 h 5250993"/>
              <a:gd name="connsiteX4" fmla="*/ 1452667 w 8649606"/>
              <a:gd name="connsiteY4" fmla="*/ 5242376 h 5250993"/>
              <a:gd name="connsiteX5" fmla="*/ 367 w 8649606"/>
              <a:gd name="connsiteY5" fmla="*/ 5250993 h 5250993"/>
              <a:gd name="connsiteX6" fmla="*/ 8843 w 8649606"/>
              <a:gd name="connsiteY6" fmla="*/ 0 h 5250993"/>
              <a:gd name="connsiteX0" fmla="*/ 11268 w 8652031"/>
              <a:gd name="connsiteY0" fmla="*/ 0 h 5250993"/>
              <a:gd name="connsiteX1" fmla="*/ 8652031 w 8652031"/>
              <a:gd name="connsiteY1" fmla="*/ 0 h 5250993"/>
              <a:gd name="connsiteX2" fmla="*/ 8640894 w 8652031"/>
              <a:gd name="connsiteY2" fmla="*/ 4359975 h 5250993"/>
              <a:gd name="connsiteX3" fmla="*/ 1454844 w 8652031"/>
              <a:gd name="connsiteY3" fmla="*/ 4369045 h 5250993"/>
              <a:gd name="connsiteX4" fmla="*/ 1455092 w 8652031"/>
              <a:gd name="connsiteY4" fmla="*/ 5242376 h 5250993"/>
              <a:gd name="connsiteX5" fmla="*/ 317 w 8652031"/>
              <a:gd name="connsiteY5" fmla="*/ 5250993 h 5250993"/>
              <a:gd name="connsiteX6" fmla="*/ 11268 w 8652031"/>
              <a:gd name="connsiteY6" fmla="*/ 0 h 5250993"/>
              <a:gd name="connsiteX0" fmla="*/ 11268 w 8652031"/>
              <a:gd name="connsiteY0" fmla="*/ 0 h 5244947"/>
              <a:gd name="connsiteX1" fmla="*/ 8652031 w 8652031"/>
              <a:gd name="connsiteY1" fmla="*/ 0 h 5244947"/>
              <a:gd name="connsiteX2" fmla="*/ 8640894 w 8652031"/>
              <a:gd name="connsiteY2" fmla="*/ 4359975 h 5244947"/>
              <a:gd name="connsiteX3" fmla="*/ 1454844 w 8652031"/>
              <a:gd name="connsiteY3" fmla="*/ 4369045 h 5244947"/>
              <a:gd name="connsiteX4" fmla="*/ 1455092 w 8652031"/>
              <a:gd name="connsiteY4" fmla="*/ 5242376 h 5244947"/>
              <a:gd name="connsiteX5" fmla="*/ 317 w 8652031"/>
              <a:gd name="connsiteY5" fmla="*/ 5244947 h 5244947"/>
              <a:gd name="connsiteX6" fmla="*/ 11268 w 8652031"/>
              <a:gd name="connsiteY6" fmla="*/ 0 h 524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52031" h="5244947">
                <a:moveTo>
                  <a:pt x="11268" y="0"/>
                </a:moveTo>
                <a:lnTo>
                  <a:pt x="8652031" y="0"/>
                </a:lnTo>
                <a:cubicBezTo>
                  <a:pt x="8648319" y="1453325"/>
                  <a:pt x="8644606" y="2906650"/>
                  <a:pt x="8640894" y="4359975"/>
                </a:cubicBezTo>
                <a:lnTo>
                  <a:pt x="1454844" y="4369045"/>
                </a:lnTo>
                <a:cubicBezTo>
                  <a:pt x="1453606" y="4653126"/>
                  <a:pt x="1456330" y="4958295"/>
                  <a:pt x="1455092" y="5242376"/>
                </a:cubicBezTo>
                <a:lnTo>
                  <a:pt x="317" y="5244947"/>
                </a:lnTo>
                <a:cubicBezTo>
                  <a:pt x="-2467" y="3507919"/>
                  <a:pt x="14052" y="1737028"/>
                  <a:pt x="1126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108483" y="3050061"/>
            <a:ext cx="7035518" cy="1236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3747872"/>
            <a:ext cx="6465290" cy="48006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9997DB1B-7AEA-45AB-A95E-349DEBEE204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8483" y="3050061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9405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995" y="1342959"/>
            <a:ext cx="7388942" cy="294361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14" y="367681"/>
            <a:ext cx="800100" cy="8001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1" y="367681"/>
            <a:ext cx="800100" cy="8001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767" y="367681"/>
            <a:ext cx="800100" cy="800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1379"/>
            <a:ext cx="6773550" cy="753648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99AC2CA-7069-4A8E-9D19-13E7BFB1BE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4426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>
          <p15:clr>
            <a:srgbClr val="FBAE40"/>
          </p15:clr>
        </p15:guide>
        <p15:guide id="2" orient="horz" pos="77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orient="horz" pos="231">
          <p15:clr>
            <a:srgbClr val="FBAE40"/>
          </p15:clr>
        </p15:guide>
        <p15:guide id="5" orient="horz" pos="386">
          <p15:clr>
            <a:srgbClr val="FBAE40"/>
          </p15:clr>
        </p15:guide>
        <p15:guide id="6" orient="horz" pos="540">
          <p15:clr>
            <a:srgbClr val="FBAE40"/>
          </p15:clr>
        </p15:guide>
        <p15:guide id="7" orient="horz" pos="694">
          <p15:clr>
            <a:srgbClr val="FBAE40"/>
          </p15:clr>
        </p15:guide>
        <p15:guide id="8" orient="horz" pos="848">
          <p15:clr>
            <a:srgbClr val="FBAE40"/>
          </p15:clr>
        </p15:guide>
        <p15:guide id="9" orient="horz" pos="1003">
          <p15:clr>
            <a:srgbClr val="FBAE40"/>
          </p15:clr>
        </p15:guide>
        <p15:guide id="10" orient="horz" pos="1157">
          <p15:clr>
            <a:srgbClr val="FBAE40"/>
          </p15:clr>
        </p15:guide>
        <p15:guide id="11" orient="horz" pos="1311">
          <p15:clr>
            <a:srgbClr val="FBAE40"/>
          </p15:clr>
        </p15:guide>
        <p15:guide id="12" orient="horz" pos="1466">
          <p15:clr>
            <a:srgbClr val="FBAE40"/>
          </p15:clr>
        </p15:guide>
        <p15:guide id="13" orient="horz" pos="1774">
          <p15:clr>
            <a:srgbClr val="FBAE40"/>
          </p15:clr>
        </p15:guide>
        <p15:guide id="14" orient="horz" pos="1929">
          <p15:clr>
            <a:srgbClr val="FBAE40"/>
          </p15:clr>
        </p15:guide>
        <p15:guide id="15" orient="horz" pos="2083">
          <p15:clr>
            <a:srgbClr val="FBAE40"/>
          </p15:clr>
        </p15:guide>
        <p15:guide id="16" orient="horz" pos="2237">
          <p15:clr>
            <a:srgbClr val="FBAE40"/>
          </p15:clr>
        </p15:guide>
        <p15:guide id="17" orient="horz" pos="2392">
          <p15:clr>
            <a:srgbClr val="FBAE40"/>
          </p15:clr>
        </p15:guide>
        <p15:guide id="18" orient="horz" pos="2546">
          <p15:clr>
            <a:srgbClr val="FBAE40"/>
          </p15:clr>
        </p15:guide>
        <p15:guide id="19" orient="horz" pos="2700">
          <p15:clr>
            <a:srgbClr val="FBAE40"/>
          </p15:clr>
        </p15:guide>
        <p15:guide id="20" orient="horz" pos="2854">
          <p15:clr>
            <a:srgbClr val="FBAE40"/>
          </p15:clr>
        </p15:guide>
        <p15:guide id="21" orient="horz" pos="3009">
          <p15:clr>
            <a:srgbClr val="FBAE40"/>
          </p15:clr>
        </p15:guide>
        <p15:guide id="22" orient="horz" pos="3163">
          <p15:clr>
            <a:srgbClr val="FBAE40"/>
          </p15:clr>
        </p15:guide>
        <p15:guide id="23" pos="358">
          <p15:clr>
            <a:srgbClr val="FBAE40"/>
          </p15:clr>
        </p15:guide>
        <p15:guide id="24" pos="552">
          <p15:clr>
            <a:srgbClr val="FBAE40"/>
          </p15:clr>
        </p15:guide>
        <p15:guide id="25" pos="747">
          <p15:clr>
            <a:srgbClr val="FBAE40"/>
          </p15:clr>
        </p15:guide>
        <p15:guide id="26" pos="941">
          <p15:clr>
            <a:srgbClr val="FBAE40"/>
          </p15:clr>
        </p15:guide>
        <p15:guide id="27" pos="1135">
          <p15:clr>
            <a:srgbClr val="FBAE40"/>
          </p15:clr>
        </p15:guide>
        <p15:guide id="28" pos="1328">
          <p15:clr>
            <a:srgbClr val="FBAE40"/>
          </p15:clr>
        </p15:guide>
        <p15:guide id="29" pos="1522">
          <p15:clr>
            <a:srgbClr val="FBAE40"/>
          </p15:clr>
        </p15:guide>
        <p15:guide id="30" pos="1716">
          <p15:clr>
            <a:srgbClr val="FBAE40"/>
          </p15:clr>
        </p15:guide>
        <p15:guide id="31" pos="1911">
          <p15:clr>
            <a:srgbClr val="FBAE40"/>
          </p15:clr>
        </p15:guide>
        <p15:guide id="32" pos="2104">
          <p15:clr>
            <a:srgbClr val="FBAE40"/>
          </p15:clr>
        </p15:guide>
        <p15:guide id="33" pos="2298">
          <p15:clr>
            <a:srgbClr val="FBAE40"/>
          </p15:clr>
        </p15:guide>
        <p15:guide id="34" pos="2492">
          <p15:clr>
            <a:srgbClr val="FBAE40"/>
          </p15:clr>
        </p15:guide>
        <p15:guide id="35" pos="2686">
          <p15:clr>
            <a:srgbClr val="FBAE40"/>
          </p15:clr>
        </p15:guide>
        <p15:guide id="36" pos="2880">
          <p15:clr>
            <a:srgbClr val="FBAE40"/>
          </p15:clr>
        </p15:guide>
        <p15:guide id="37" pos="3074">
          <p15:clr>
            <a:srgbClr val="FBAE40"/>
          </p15:clr>
        </p15:guide>
        <p15:guide id="38" pos="3268">
          <p15:clr>
            <a:srgbClr val="FBAE40"/>
          </p15:clr>
        </p15:guide>
        <p15:guide id="39" pos="3462">
          <p15:clr>
            <a:srgbClr val="FBAE40"/>
          </p15:clr>
        </p15:guide>
        <p15:guide id="40" pos="3656">
          <p15:clr>
            <a:srgbClr val="FBAE40"/>
          </p15:clr>
        </p15:guide>
        <p15:guide id="41" pos="3849">
          <p15:clr>
            <a:srgbClr val="FBAE40"/>
          </p15:clr>
        </p15:guide>
        <p15:guide id="42" pos="4044">
          <p15:clr>
            <a:srgbClr val="FBAE40"/>
          </p15:clr>
        </p15:guide>
        <p15:guide id="43" pos="4238">
          <p15:clr>
            <a:srgbClr val="FBAE40"/>
          </p15:clr>
        </p15:guide>
        <p15:guide id="44" pos="4432">
          <p15:clr>
            <a:srgbClr val="FBAE40"/>
          </p15:clr>
        </p15:guide>
        <p15:guide id="45" pos="4625">
          <p15:clr>
            <a:srgbClr val="FBAE40"/>
          </p15:clr>
        </p15:guide>
        <p15:guide id="46" pos="4819">
          <p15:clr>
            <a:srgbClr val="FBAE40"/>
          </p15:clr>
        </p15:guide>
        <p15:guide id="47" pos="5013">
          <p15:clr>
            <a:srgbClr val="FBAE40"/>
          </p15:clr>
        </p15:guide>
        <p15:guide id="48" pos="5208">
          <p15:clr>
            <a:srgbClr val="FBAE40"/>
          </p15:clr>
        </p15:guide>
        <p15:guide id="49" pos="5402">
          <p15:clr>
            <a:srgbClr val="FBAE40"/>
          </p15:clr>
        </p15:guide>
        <p15:guide id="50" pos="5595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ostokąt 29">
            <a:extLst>
              <a:ext uri="{FF2B5EF4-FFF2-40B4-BE49-F238E27FC236}">
                <a16:creationId xmlns:a16="http://schemas.microsoft.com/office/drawing/2014/main" id="{C0CA1683-BBD7-49B1-A28E-B898DDE62117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064" y="1349596"/>
            <a:ext cx="7389873" cy="29369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8941"/>
            <a:ext cx="6773550" cy="740100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76" y="824802"/>
            <a:ext cx="342900" cy="3429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24" y="349553"/>
            <a:ext cx="342900" cy="3429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6" y="824802"/>
            <a:ext cx="342900" cy="3429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60" y="344396"/>
            <a:ext cx="342900" cy="3429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9552"/>
            <a:ext cx="342900" cy="3429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979" y="831921"/>
            <a:ext cx="342900" cy="3429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347988"/>
            <a:ext cx="342900" cy="3429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93" y="342342"/>
            <a:ext cx="342900" cy="3429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684" y="339502"/>
            <a:ext cx="342900" cy="3429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398" y="829987"/>
            <a:ext cx="342900" cy="3429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413" y="829009"/>
            <a:ext cx="342900" cy="3429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829009"/>
            <a:ext cx="342900" cy="34290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A2E34B4B-2F98-4123-BCC4-081E05CD7DB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  <p:pic>
        <p:nvPicPr>
          <p:cNvPr id="34" name="Obraz 33">
            <a:extLst>
              <a:ext uri="{FF2B5EF4-FFF2-40B4-BE49-F238E27FC236}">
                <a16:creationId xmlns:a16="http://schemas.microsoft.com/office/drawing/2014/main" id="{2B8C7807-531F-4621-B53E-F62BE86700D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36" name="Obraz 35">
            <a:extLst>
              <a:ext uri="{FF2B5EF4-FFF2-40B4-BE49-F238E27FC236}">
                <a16:creationId xmlns:a16="http://schemas.microsoft.com/office/drawing/2014/main" id="{B49339D9-C6B3-4A84-9FE3-CB89355BAB46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38" name="Obraz 37">
            <a:extLst>
              <a:ext uri="{FF2B5EF4-FFF2-40B4-BE49-F238E27FC236}">
                <a16:creationId xmlns:a16="http://schemas.microsoft.com/office/drawing/2014/main" id="{0E48CF08-3797-41AA-99F6-9E7EFBC357D5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3458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>
          <p15:clr>
            <a:srgbClr val="FBAE40"/>
          </p15:clr>
        </p15:guide>
        <p15:guide id="2" orient="horz" pos="77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orient="horz" pos="231">
          <p15:clr>
            <a:srgbClr val="FBAE40"/>
          </p15:clr>
        </p15:guide>
        <p15:guide id="5" orient="horz" pos="386">
          <p15:clr>
            <a:srgbClr val="FBAE40"/>
          </p15:clr>
        </p15:guide>
        <p15:guide id="6" orient="horz" pos="540">
          <p15:clr>
            <a:srgbClr val="FBAE40"/>
          </p15:clr>
        </p15:guide>
        <p15:guide id="7" orient="horz" pos="694">
          <p15:clr>
            <a:srgbClr val="FBAE40"/>
          </p15:clr>
        </p15:guide>
        <p15:guide id="8" orient="horz" pos="848">
          <p15:clr>
            <a:srgbClr val="FBAE40"/>
          </p15:clr>
        </p15:guide>
        <p15:guide id="9" orient="horz" pos="1003">
          <p15:clr>
            <a:srgbClr val="FBAE40"/>
          </p15:clr>
        </p15:guide>
        <p15:guide id="10" orient="horz" pos="1157">
          <p15:clr>
            <a:srgbClr val="FBAE40"/>
          </p15:clr>
        </p15:guide>
        <p15:guide id="11" orient="horz" pos="1311">
          <p15:clr>
            <a:srgbClr val="FBAE40"/>
          </p15:clr>
        </p15:guide>
        <p15:guide id="12" orient="horz" pos="1466">
          <p15:clr>
            <a:srgbClr val="FBAE40"/>
          </p15:clr>
        </p15:guide>
        <p15:guide id="13" orient="horz" pos="1774">
          <p15:clr>
            <a:srgbClr val="FBAE40"/>
          </p15:clr>
        </p15:guide>
        <p15:guide id="14" orient="horz" pos="1929">
          <p15:clr>
            <a:srgbClr val="FBAE40"/>
          </p15:clr>
        </p15:guide>
        <p15:guide id="15" orient="horz" pos="2083">
          <p15:clr>
            <a:srgbClr val="FBAE40"/>
          </p15:clr>
        </p15:guide>
        <p15:guide id="16" orient="horz" pos="2237">
          <p15:clr>
            <a:srgbClr val="FBAE40"/>
          </p15:clr>
        </p15:guide>
        <p15:guide id="17" orient="horz" pos="2392">
          <p15:clr>
            <a:srgbClr val="FBAE40"/>
          </p15:clr>
        </p15:guide>
        <p15:guide id="18" orient="horz" pos="2546">
          <p15:clr>
            <a:srgbClr val="FBAE40"/>
          </p15:clr>
        </p15:guide>
        <p15:guide id="19" orient="horz" pos="2700">
          <p15:clr>
            <a:srgbClr val="FBAE40"/>
          </p15:clr>
        </p15:guide>
        <p15:guide id="20" orient="horz" pos="2854">
          <p15:clr>
            <a:srgbClr val="FBAE40"/>
          </p15:clr>
        </p15:guide>
        <p15:guide id="21" orient="horz" pos="3009">
          <p15:clr>
            <a:srgbClr val="FBAE40"/>
          </p15:clr>
        </p15:guide>
        <p15:guide id="22" orient="horz" pos="3163">
          <p15:clr>
            <a:srgbClr val="FBAE40"/>
          </p15:clr>
        </p15:guide>
        <p15:guide id="23" pos="358">
          <p15:clr>
            <a:srgbClr val="FBAE40"/>
          </p15:clr>
        </p15:guide>
        <p15:guide id="24" pos="552">
          <p15:clr>
            <a:srgbClr val="FBAE40"/>
          </p15:clr>
        </p15:guide>
        <p15:guide id="25" pos="747">
          <p15:clr>
            <a:srgbClr val="FBAE40"/>
          </p15:clr>
        </p15:guide>
        <p15:guide id="26" pos="941">
          <p15:clr>
            <a:srgbClr val="FBAE40"/>
          </p15:clr>
        </p15:guide>
        <p15:guide id="27" pos="1135">
          <p15:clr>
            <a:srgbClr val="FBAE40"/>
          </p15:clr>
        </p15:guide>
        <p15:guide id="28" pos="1328">
          <p15:clr>
            <a:srgbClr val="FBAE40"/>
          </p15:clr>
        </p15:guide>
        <p15:guide id="29" pos="1522">
          <p15:clr>
            <a:srgbClr val="FBAE40"/>
          </p15:clr>
        </p15:guide>
        <p15:guide id="30" pos="1716">
          <p15:clr>
            <a:srgbClr val="FBAE40"/>
          </p15:clr>
        </p15:guide>
        <p15:guide id="31" pos="1911">
          <p15:clr>
            <a:srgbClr val="FBAE40"/>
          </p15:clr>
        </p15:guide>
        <p15:guide id="32" pos="2104">
          <p15:clr>
            <a:srgbClr val="FBAE40"/>
          </p15:clr>
        </p15:guide>
        <p15:guide id="33" pos="2298">
          <p15:clr>
            <a:srgbClr val="FBAE40"/>
          </p15:clr>
        </p15:guide>
        <p15:guide id="34" pos="2492">
          <p15:clr>
            <a:srgbClr val="FBAE40"/>
          </p15:clr>
        </p15:guide>
        <p15:guide id="35" pos="2686">
          <p15:clr>
            <a:srgbClr val="FBAE40"/>
          </p15:clr>
        </p15:guide>
        <p15:guide id="36" pos="2880">
          <p15:clr>
            <a:srgbClr val="FBAE40"/>
          </p15:clr>
        </p15:guide>
        <p15:guide id="37" pos="3074">
          <p15:clr>
            <a:srgbClr val="FBAE40"/>
          </p15:clr>
        </p15:guide>
        <p15:guide id="38" pos="3268">
          <p15:clr>
            <a:srgbClr val="FBAE40"/>
          </p15:clr>
        </p15:guide>
        <p15:guide id="39" pos="3462">
          <p15:clr>
            <a:srgbClr val="FBAE40"/>
          </p15:clr>
        </p15:guide>
        <p15:guide id="40" pos="3656">
          <p15:clr>
            <a:srgbClr val="FBAE40"/>
          </p15:clr>
        </p15:guide>
        <p15:guide id="41" pos="3849">
          <p15:clr>
            <a:srgbClr val="FBAE40"/>
          </p15:clr>
        </p15:guide>
        <p15:guide id="42" pos="4044">
          <p15:clr>
            <a:srgbClr val="FBAE40"/>
          </p15:clr>
        </p15:guide>
        <p15:guide id="43" pos="4238">
          <p15:clr>
            <a:srgbClr val="FBAE40"/>
          </p15:clr>
        </p15:guide>
        <p15:guide id="44" pos="4432">
          <p15:clr>
            <a:srgbClr val="FBAE40"/>
          </p15:clr>
        </p15:guide>
        <p15:guide id="45" pos="4625">
          <p15:clr>
            <a:srgbClr val="FBAE40"/>
          </p15:clr>
        </p15:guide>
        <p15:guide id="46" pos="4819">
          <p15:clr>
            <a:srgbClr val="FBAE40"/>
          </p15:clr>
        </p15:guide>
        <p15:guide id="47" pos="5013">
          <p15:clr>
            <a:srgbClr val="FBAE40"/>
          </p15:clr>
        </p15:guide>
        <p15:guide id="48" pos="5208">
          <p15:clr>
            <a:srgbClr val="FBAE40"/>
          </p15:clr>
        </p15:guide>
        <p15:guide id="49" pos="5402">
          <p15:clr>
            <a:srgbClr val="FBAE40"/>
          </p15:clr>
        </p15:guide>
        <p15:guide id="50" pos="559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5DB7025B-8E3D-400F-9C76-C0A26B3011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026" y="9407"/>
            <a:ext cx="5850822" cy="3687291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62707 w 6835775"/>
              <a:gd name="connsiteY3" fmla="*/ 4111191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111191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76475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76581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6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168826 w 6835775"/>
              <a:gd name="connsiteY3" fmla="*/ 4120805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58314 w 6835775"/>
              <a:gd name="connsiteY3" fmla="*/ 4130502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65198 w 6835775"/>
              <a:gd name="connsiteY3" fmla="*/ 4072319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65198 w 6842219"/>
              <a:gd name="connsiteY3" fmla="*/ 4072319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51966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44548 w 6842219"/>
              <a:gd name="connsiteY3" fmla="*/ 4082018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69529"/>
              <a:gd name="connsiteY0" fmla="*/ 0 h 4898126"/>
              <a:gd name="connsiteX1" fmla="*/ 6835775 w 6869529"/>
              <a:gd name="connsiteY1" fmla="*/ 0 h 4898126"/>
              <a:gd name="connsiteX2" fmla="*/ 6869430 w 6869529"/>
              <a:gd name="connsiteY2" fmla="*/ 4090754 h 4898126"/>
              <a:gd name="connsiteX3" fmla="*/ 2244548 w 6869529"/>
              <a:gd name="connsiteY3" fmla="*/ 4082018 h 4898126"/>
              <a:gd name="connsiteX4" fmla="*/ 2259079 w 6869529"/>
              <a:gd name="connsiteY4" fmla="*/ 4898126 h 4898126"/>
              <a:gd name="connsiteX5" fmla="*/ 0 w 6869529"/>
              <a:gd name="connsiteY5" fmla="*/ 4859338 h 4898126"/>
              <a:gd name="connsiteX6" fmla="*/ 0 w 6869529"/>
              <a:gd name="connsiteY6" fmla="*/ 0 h 4898126"/>
              <a:gd name="connsiteX0" fmla="*/ 0 w 6869529"/>
              <a:gd name="connsiteY0" fmla="*/ 0 h 4907822"/>
              <a:gd name="connsiteX1" fmla="*/ 6835775 w 6869529"/>
              <a:gd name="connsiteY1" fmla="*/ 0 h 4907822"/>
              <a:gd name="connsiteX2" fmla="*/ 6869430 w 6869529"/>
              <a:gd name="connsiteY2" fmla="*/ 4090754 h 4907822"/>
              <a:gd name="connsiteX3" fmla="*/ 2244548 w 6869529"/>
              <a:gd name="connsiteY3" fmla="*/ 4082018 h 4907822"/>
              <a:gd name="connsiteX4" fmla="*/ 2245312 w 6869529"/>
              <a:gd name="connsiteY4" fmla="*/ 4907822 h 4907822"/>
              <a:gd name="connsiteX5" fmla="*/ 0 w 6869529"/>
              <a:gd name="connsiteY5" fmla="*/ 4859338 h 4907822"/>
              <a:gd name="connsiteX6" fmla="*/ 0 w 6869529"/>
              <a:gd name="connsiteY6" fmla="*/ 0 h 4907822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883040"/>
              <a:gd name="connsiteX1" fmla="*/ 6835775 w 6869529"/>
              <a:gd name="connsiteY1" fmla="*/ 0 h 4883040"/>
              <a:gd name="connsiteX2" fmla="*/ 6869430 w 6869529"/>
              <a:gd name="connsiteY2" fmla="*/ 4090754 h 4883040"/>
              <a:gd name="connsiteX3" fmla="*/ 2244548 w 6869529"/>
              <a:gd name="connsiteY3" fmla="*/ 4082018 h 4883040"/>
              <a:gd name="connsiteX4" fmla="*/ 2245312 w 6869529"/>
              <a:gd name="connsiteY4" fmla="*/ 4883040 h 4883040"/>
              <a:gd name="connsiteX5" fmla="*/ 0 w 6869529"/>
              <a:gd name="connsiteY5" fmla="*/ 4859338 h 4883040"/>
              <a:gd name="connsiteX6" fmla="*/ 0 w 6869529"/>
              <a:gd name="connsiteY6" fmla="*/ 0 h 4883040"/>
              <a:gd name="connsiteX0" fmla="*/ 0 w 6869529"/>
              <a:gd name="connsiteY0" fmla="*/ 0 h 4871547"/>
              <a:gd name="connsiteX1" fmla="*/ 6835775 w 6869529"/>
              <a:gd name="connsiteY1" fmla="*/ 0 h 4871547"/>
              <a:gd name="connsiteX2" fmla="*/ 6869430 w 6869529"/>
              <a:gd name="connsiteY2" fmla="*/ 4090754 h 4871547"/>
              <a:gd name="connsiteX3" fmla="*/ 2244548 w 6869529"/>
              <a:gd name="connsiteY3" fmla="*/ 4082018 h 4871547"/>
              <a:gd name="connsiteX4" fmla="*/ 2245312 w 6869529"/>
              <a:gd name="connsiteY4" fmla="*/ 4871547 h 4871547"/>
              <a:gd name="connsiteX5" fmla="*/ 0 w 6869529"/>
              <a:gd name="connsiteY5" fmla="*/ 4859338 h 4871547"/>
              <a:gd name="connsiteX6" fmla="*/ 0 w 6869529"/>
              <a:gd name="connsiteY6" fmla="*/ 0 h 4871547"/>
              <a:gd name="connsiteX0" fmla="*/ 0 w 6869529"/>
              <a:gd name="connsiteY0" fmla="*/ 0 h 4859338"/>
              <a:gd name="connsiteX1" fmla="*/ 6835775 w 6869529"/>
              <a:gd name="connsiteY1" fmla="*/ 0 h 4859338"/>
              <a:gd name="connsiteX2" fmla="*/ 6869430 w 6869529"/>
              <a:gd name="connsiteY2" fmla="*/ 4090754 h 4859338"/>
              <a:gd name="connsiteX3" fmla="*/ 2244548 w 6869529"/>
              <a:gd name="connsiteY3" fmla="*/ 4082018 h 4859338"/>
              <a:gd name="connsiteX4" fmla="*/ 2241233 w 6869529"/>
              <a:gd name="connsiteY4" fmla="*/ 4842815 h 4859338"/>
              <a:gd name="connsiteX5" fmla="*/ 0 w 6869529"/>
              <a:gd name="connsiteY5" fmla="*/ 4859338 h 4859338"/>
              <a:gd name="connsiteX6" fmla="*/ 0 w 6869529"/>
              <a:gd name="connsiteY6" fmla="*/ 0 h 4859338"/>
              <a:gd name="connsiteX0" fmla="*/ 0 w 6869529"/>
              <a:gd name="connsiteY0" fmla="*/ 0 h 4877294"/>
              <a:gd name="connsiteX1" fmla="*/ 6835775 w 6869529"/>
              <a:gd name="connsiteY1" fmla="*/ 0 h 4877294"/>
              <a:gd name="connsiteX2" fmla="*/ 6869430 w 6869529"/>
              <a:gd name="connsiteY2" fmla="*/ 4090754 h 4877294"/>
              <a:gd name="connsiteX3" fmla="*/ 2244548 w 6869529"/>
              <a:gd name="connsiteY3" fmla="*/ 4082018 h 4877294"/>
              <a:gd name="connsiteX4" fmla="*/ 2237154 w 6869529"/>
              <a:gd name="connsiteY4" fmla="*/ 4877294 h 4877294"/>
              <a:gd name="connsiteX5" fmla="*/ 0 w 6869529"/>
              <a:gd name="connsiteY5" fmla="*/ 4859338 h 4877294"/>
              <a:gd name="connsiteX6" fmla="*/ 0 w 6869529"/>
              <a:gd name="connsiteY6" fmla="*/ 0 h 4877294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44548 w 6869529"/>
              <a:gd name="connsiteY3" fmla="*/ 4082018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56786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0865 w 6869529"/>
              <a:gd name="connsiteY3" fmla="*/ 4087764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30301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30"/>
              <a:gd name="connsiteY0" fmla="*/ 0 h 4860055"/>
              <a:gd name="connsiteX1" fmla="*/ 6835775 w 6869530"/>
              <a:gd name="connsiteY1" fmla="*/ 0 h 4860055"/>
              <a:gd name="connsiteX2" fmla="*/ 6869431 w 6869530"/>
              <a:gd name="connsiteY2" fmla="*/ 4073515 h 4860055"/>
              <a:gd name="connsiteX3" fmla="*/ 2264944 w 6869530"/>
              <a:gd name="connsiteY3" fmla="*/ 4030301 h 4860055"/>
              <a:gd name="connsiteX4" fmla="*/ 2261629 w 6869530"/>
              <a:gd name="connsiteY4" fmla="*/ 4860055 h 4860055"/>
              <a:gd name="connsiteX5" fmla="*/ 0 w 6869530"/>
              <a:gd name="connsiteY5" fmla="*/ 4859338 h 4860055"/>
              <a:gd name="connsiteX6" fmla="*/ 0 w 6869530"/>
              <a:gd name="connsiteY6" fmla="*/ 0 h 4860055"/>
              <a:gd name="connsiteX0" fmla="*/ 0 w 6873601"/>
              <a:gd name="connsiteY0" fmla="*/ 0 h 4860055"/>
              <a:gd name="connsiteX1" fmla="*/ 6835775 w 6873601"/>
              <a:gd name="connsiteY1" fmla="*/ 0 h 4860055"/>
              <a:gd name="connsiteX2" fmla="*/ 6873511 w 6873601"/>
              <a:gd name="connsiteY2" fmla="*/ 4062022 h 4860055"/>
              <a:gd name="connsiteX3" fmla="*/ 2264944 w 6873601"/>
              <a:gd name="connsiteY3" fmla="*/ 4030301 h 4860055"/>
              <a:gd name="connsiteX4" fmla="*/ 2261629 w 6873601"/>
              <a:gd name="connsiteY4" fmla="*/ 4860055 h 4860055"/>
              <a:gd name="connsiteX5" fmla="*/ 0 w 6873601"/>
              <a:gd name="connsiteY5" fmla="*/ 4859338 h 4860055"/>
              <a:gd name="connsiteX6" fmla="*/ 0 w 6873601"/>
              <a:gd name="connsiteY6" fmla="*/ 0 h 4860055"/>
              <a:gd name="connsiteX0" fmla="*/ 0 w 6877673"/>
              <a:gd name="connsiteY0" fmla="*/ 0 h 4860055"/>
              <a:gd name="connsiteX1" fmla="*/ 6835775 w 6877673"/>
              <a:gd name="connsiteY1" fmla="*/ 0 h 4860055"/>
              <a:gd name="connsiteX2" fmla="*/ 6877591 w 6877673"/>
              <a:gd name="connsiteY2" fmla="*/ 4085007 h 4860055"/>
              <a:gd name="connsiteX3" fmla="*/ 2264944 w 6877673"/>
              <a:gd name="connsiteY3" fmla="*/ 4030301 h 4860055"/>
              <a:gd name="connsiteX4" fmla="*/ 2261629 w 6877673"/>
              <a:gd name="connsiteY4" fmla="*/ 4860055 h 4860055"/>
              <a:gd name="connsiteX5" fmla="*/ 0 w 6877673"/>
              <a:gd name="connsiteY5" fmla="*/ 4859338 h 4860055"/>
              <a:gd name="connsiteX6" fmla="*/ 0 w 6877673"/>
              <a:gd name="connsiteY6" fmla="*/ 0 h 4860055"/>
              <a:gd name="connsiteX0" fmla="*/ 0 w 6881745"/>
              <a:gd name="connsiteY0" fmla="*/ 0 h 4860055"/>
              <a:gd name="connsiteX1" fmla="*/ 6835775 w 6881745"/>
              <a:gd name="connsiteY1" fmla="*/ 0 h 4860055"/>
              <a:gd name="connsiteX2" fmla="*/ 6881670 w 6881745"/>
              <a:gd name="connsiteY2" fmla="*/ 4079260 h 4860055"/>
              <a:gd name="connsiteX3" fmla="*/ 2264944 w 6881745"/>
              <a:gd name="connsiteY3" fmla="*/ 4030301 h 4860055"/>
              <a:gd name="connsiteX4" fmla="*/ 2261629 w 6881745"/>
              <a:gd name="connsiteY4" fmla="*/ 4860055 h 4860055"/>
              <a:gd name="connsiteX5" fmla="*/ 0 w 6881745"/>
              <a:gd name="connsiteY5" fmla="*/ 4859338 h 4860055"/>
              <a:gd name="connsiteX6" fmla="*/ 0 w 6881745"/>
              <a:gd name="connsiteY6" fmla="*/ 0 h 4860055"/>
              <a:gd name="connsiteX0" fmla="*/ 0 w 6869531"/>
              <a:gd name="connsiteY0" fmla="*/ 0 h 4860055"/>
              <a:gd name="connsiteX1" fmla="*/ 6835775 w 6869531"/>
              <a:gd name="connsiteY1" fmla="*/ 0 h 4860055"/>
              <a:gd name="connsiteX2" fmla="*/ 6869432 w 6869531"/>
              <a:gd name="connsiteY2" fmla="*/ 4050527 h 4860055"/>
              <a:gd name="connsiteX3" fmla="*/ 2264944 w 6869531"/>
              <a:gd name="connsiteY3" fmla="*/ 4030301 h 4860055"/>
              <a:gd name="connsiteX4" fmla="*/ 2261629 w 6869531"/>
              <a:gd name="connsiteY4" fmla="*/ 4860055 h 4860055"/>
              <a:gd name="connsiteX5" fmla="*/ 0 w 6869531"/>
              <a:gd name="connsiteY5" fmla="*/ 4859338 h 4860055"/>
              <a:gd name="connsiteX6" fmla="*/ 0 w 6869531"/>
              <a:gd name="connsiteY6" fmla="*/ 0 h 4860055"/>
              <a:gd name="connsiteX0" fmla="*/ 0 w 6855816"/>
              <a:gd name="connsiteY0" fmla="*/ 0 h 4860055"/>
              <a:gd name="connsiteX1" fmla="*/ 6835775 w 6855816"/>
              <a:gd name="connsiteY1" fmla="*/ 0 h 4860055"/>
              <a:gd name="connsiteX2" fmla="*/ 6855665 w 6855816"/>
              <a:gd name="connsiteY2" fmla="*/ 4089315 h 4860055"/>
              <a:gd name="connsiteX3" fmla="*/ 2264944 w 6855816"/>
              <a:gd name="connsiteY3" fmla="*/ 4030301 h 4860055"/>
              <a:gd name="connsiteX4" fmla="*/ 2261629 w 6855816"/>
              <a:gd name="connsiteY4" fmla="*/ 4860055 h 4860055"/>
              <a:gd name="connsiteX5" fmla="*/ 0 w 6855816"/>
              <a:gd name="connsiteY5" fmla="*/ 4859338 h 4860055"/>
              <a:gd name="connsiteX6" fmla="*/ 0 w 6855816"/>
              <a:gd name="connsiteY6" fmla="*/ 0 h 4860055"/>
              <a:gd name="connsiteX0" fmla="*/ 0 w 6855817"/>
              <a:gd name="connsiteY0" fmla="*/ 0 h 4860055"/>
              <a:gd name="connsiteX1" fmla="*/ 6835775 w 6855817"/>
              <a:gd name="connsiteY1" fmla="*/ 0 h 4860055"/>
              <a:gd name="connsiteX2" fmla="*/ 6855666 w 6855817"/>
              <a:gd name="connsiteY2" fmla="*/ 4079618 h 4860055"/>
              <a:gd name="connsiteX3" fmla="*/ 2264944 w 6855817"/>
              <a:gd name="connsiteY3" fmla="*/ 4030301 h 4860055"/>
              <a:gd name="connsiteX4" fmla="*/ 2261629 w 6855817"/>
              <a:gd name="connsiteY4" fmla="*/ 4860055 h 4860055"/>
              <a:gd name="connsiteX5" fmla="*/ 0 w 6855817"/>
              <a:gd name="connsiteY5" fmla="*/ 4859338 h 4860055"/>
              <a:gd name="connsiteX6" fmla="*/ 0 w 6855817"/>
              <a:gd name="connsiteY6" fmla="*/ 0 h 4860055"/>
              <a:gd name="connsiteX0" fmla="*/ 0 w 6883275"/>
              <a:gd name="connsiteY0" fmla="*/ 0 h 4860055"/>
              <a:gd name="connsiteX1" fmla="*/ 6835775 w 6883275"/>
              <a:gd name="connsiteY1" fmla="*/ 0 h 4860055"/>
              <a:gd name="connsiteX2" fmla="*/ 6883202 w 6883275"/>
              <a:gd name="connsiteY2" fmla="*/ 4050527 h 4860055"/>
              <a:gd name="connsiteX3" fmla="*/ 2264944 w 6883275"/>
              <a:gd name="connsiteY3" fmla="*/ 4030301 h 4860055"/>
              <a:gd name="connsiteX4" fmla="*/ 2261629 w 6883275"/>
              <a:gd name="connsiteY4" fmla="*/ 4860055 h 4860055"/>
              <a:gd name="connsiteX5" fmla="*/ 0 w 6883275"/>
              <a:gd name="connsiteY5" fmla="*/ 4859338 h 4860055"/>
              <a:gd name="connsiteX6" fmla="*/ 0 w 6883275"/>
              <a:gd name="connsiteY6" fmla="*/ 0 h 4860055"/>
              <a:gd name="connsiteX0" fmla="*/ 0 w 6848989"/>
              <a:gd name="connsiteY0" fmla="*/ 0 h 4860055"/>
              <a:gd name="connsiteX1" fmla="*/ 6835775 w 6848989"/>
              <a:gd name="connsiteY1" fmla="*/ 0 h 4860055"/>
              <a:gd name="connsiteX2" fmla="*/ 6848783 w 6848989"/>
              <a:gd name="connsiteY2" fmla="*/ 4069921 h 4860055"/>
              <a:gd name="connsiteX3" fmla="*/ 2264944 w 6848989"/>
              <a:gd name="connsiteY3" fmla="*/ 4030301 h 4860055"/>
              <a:gd name="connsiteX4" fmla="*/ 2261629 w 6848989"/>
              <a:gd name="connsiteY4" fmla="*/ 4860055 h 4860055"/>
              <a:gd name="connsiteX5" fmla="*/ 0 w 6848989"/>
              <a:gd name="connsiteY5" fmla="*/ 4859338 h 4860055"/>
              <a:gd name="connsiteX6" fmla="*/ 0 w 6848989"/>
              <a:gd name="connsiteY6" fmla="*/ 0 h 4860055"/>
              <a:gd name="connsiteX0" fmla="*/ 0 w 6855818"/>
              <a:gd name="connsiteY0" fmla="*/ 0 h 4860055"/>
              <a:gd name="connsiteX1" fmla="*/ 6835775 w 6855818"/>
              <a:gd name="connsiteY1" fmla="*/ 0 h 4860055"/>
              <a:gd name="connsiteX2" fmla="*/ 6855667 w 6855818"/>
              <a:gd name="connsiteY2" fmla="*/ 4040830 h 4860055"/>
              <a:gd name="connsiteX3" fmla="*/ 2264944 w 6855818"/>
              <a:gd name="connsiteY3" fmla="*/ 4030301 h 4860055"/>
              <a:gd name="connsiteX4" fmla="*/ 2261629 w 6855818"/>
              <a:gd name="connsiteY4" fmla="*/ 4860055 h 4860055"/>
              <a:gd name="connsiteX5" fmla="*/ 0 w 6855818"/>
              <a:gd name="connsiteY5" fmla="*/ 4859338 h 4860055"/>
              <a:gd name="connsiteX6" fmla="*/ 0 w 6855818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261629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40666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0015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47874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35775"/>
              <a:gd name="connsiteY0" fmla="*/ 0 h 4860055"/>
              <a:gd name="connsiteX1" fmla="*/ 6835775 w 6835775"/>
              <a:gd name="connsiteY1" fmla="*/ 0 h 4860055"/>
              <a:gd name="connsiteX2" fmla="*/ 5663990 w 6835775"/>
              <a:gd name="connsiteY2" fmla="*/ 4085937 h 4860055"/>
              <a:gd name="connsiteX3" fmla="*/ 2326134 w 6835775"/>
              <a:gd name="connsiteY3" fmla="*/ 4049279 h 4860055"/>
              <a:gd name="connsiteX4" fmla="*/ 2323582 w 6835775"/>
              <a:gd name="connsiteY4" fmla="*/ 4860055 h 4860055"/>
              <a:gd name="connsiteX5" fmla="*/ 0 w 6835775"/>
              <a:gd name="connsiteY5" fmla="*/ 4859338 h 4860055"/>
              <a:gd name="connsiteX6" fmla="*/ 0 w 6835775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722787"/>
              <a:gd name="connsiteY0" fmla="*/ 0 h 4860055"/>
              <a:gd name="connsiteX1" fmla="*/ 5722787 w 5722787"/>
              <a:gd name="connsiteY1" fmla="*/ 0 h 4860055"/>
              <a:gd name="connsiteX2" fmla="*/ 5663990 w 5722787"/>
              <a:gd name="connsiteY2" fmla="*/ 4085937 h 4860055"/>
              <a:gd name="connsiteX3" fmla="*/ 2326134 w 5722787"/>
              <a:gd name="connsiteY3" fmla="*/ 4049279 h 4860055"/>
              <a:gd name="connsiteX4" fmla="*/ 2323582 w 5722787"/>
              <a:gd name="connsiteY4" fmla="*/ 4860055 h 4860055"/>
              <a:gd name="connsiteX5" fmla="*/ 0 w 5722787"/>
              <a:gd name="connsiteY5" fmla="*/ 4859338 h 4860055"/>
              <a:gd name="connsiteX6" fmla="*/ 0 w 5722787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63990 w 5667138"/>
              <a:gd name="connsiteY2" fmla="*/ 4085937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26890 w 5667138"/>
              <a:gd name="connsiteY2" fmla="*/ 4073249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73249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32253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32253 w 5639289"/>
              <a:gd name="connsiteY3" fmla="*/ 4049279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26134 w 5639289"/>
              <a:gd name="connsiteY3" fmla="*/ 4032538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51473"/>
              <a:gd name="connsiteY0" fmla="*/ 0 h 4860055"/>
              <a:gd name="connsiteX1" fmla="*/ 5620764 w 5651473"/>
              <a:gd name="connsiteY1" fmla="*/ 0 h 4860055"/>
              <a:gd name="connsiteX2" fmla="*/ 5651366 w 5651473"/>
              <a:gd name="connsiteY2" fmla="*/ 4048139 h 4860055"/>
              <a:gd name="connsiteX3" fmla="*/ 2326134 w 5651473"/>
              <a:gd name="connsiteY3" fmla="*/ 4032538 h 4860055"/>
              <a:gd name="connsiteX4" fmla="*/ 2323582 w 5651473"/>
              <a:gd name="connsiteY4" fmla="*/ 4860055 h 4860055"/>
              <a:gd name="connsiteX5" fmla="*/ 0 w 5651473"/>
              <a:gd name="connsiteY5" fmla="*/ 4859338 h 4860055"/>
              <a:gd name="connsiteX6" fmla="*/ 0 w 5651473"/>
              <a:gd name="connsiteY6" fmla="*/ 0 h 4860055"/>
              <a:gd name="connsiteX0" fmla="*/ 0 w 5627215"/>
              <a:gd name="connsiteY0" fmla="*/ 0 h 4860055"/>
              <a:gd name="connsiteX1" fmla="*/ 5620764 w 5627215"/>
              <a:gd name="connsiteY1" fmla="*/ 0 h 4860055"/>
              <a:gd name="connsiteX2" fmla="*/ 5626891 w 5627215"/>
              <a:gd name="connsiteY2" fmla="*/ 4048139 h 4860055"/>
              <a:gd name="connsiteX3" fmla="*/ 2326134 w 5627215"/>
              <a:gd name="connsiteY3" fmla="*/ 4032538 h 4860055"/>
              <a:gd name="connsiteX4" fmla="*/ 2323582 w 5627215"/>
              <a:gd name="connsiteY4" fmla="*/ 4860055 h 4860055"/>
              <a:gd name="connsiteX5" fmla="*/ 0 w 5627215"/>
              <a:gd name="connsiteY5" fmla="*/ 4859338 h 4860055"/>
              <a:gd name="connsiteX6" fmla="*/ 0 w 5627215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4 w 5627552"/>
              <a:gd name="connsiteY3" fmla="*/ 4032538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33018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5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34079"/>
              <a:gd name="connsiteY0" fmla="*/ 0 h 4860055"/>
              <a:gd name="connsiteX1" fmla="*/ 5626884 w 5634079"/>
              <a:gd name="connsiteY1" fmla="*/ 16741 h 4860055"/>
              <a:gd name="connsiteX2" fmla="*/ 5633775 w 5634079"/>
              <a:gd name="connsiteY2" fmla="*/ 4048139 h 4860055"/>
              <a:gd name="connsiteX3" fmla="*/ 2326135 w 5634079"/>
              <a:gd name="connsiteY3" fmla="*/ 4041955 h 4860055"/>
              <a:gd name="connsiteX4" fmla="*/ 2323582 w 5634079"/>
              <a:gd name="connsiteY4" fmla="*/ 4860055 h 4860055"/>
              <a:gd name="connsiteX5" fmla="*/ 0 w 5634079"/>
              <a:gd name="connsiteY5" fmla="*/ 4859338 h 4860055"/>
              <a:gd name="connsiteX6" fmla="*/ 0 w 5634079"/>
              <a:gd name="connsiteY6" fmla="*/ 0 h 4860055"/>
              <a:gd name="connsiteX0" fmla="*/ 0 w 5634436"/>
              <a:gd name="connsiteY0" fmla="*/ 2093 h 4862148"/>
              <a:gd name="connsiteX1" fmla="*/ 5633768 w 5634436"/>
              <a:gd name="connsiteY1" fmla="*/ 0 h 4862148"/>
              <a:gd name="connsiteX2" fmla="*/ 5633775 w 5634436"/>
              <a:gd name="connsiteY2" fmla="*/ 4050232 h 4862148"/>
              <a:gd name="connsiteX3" fmla="*/ 2326135 w 5634436"/>
              <a:gd name="connsiteY3" fmla="*/ 4044048 h 4862148"/>
              <a:gd name="connsiteX4" fmla="*/ 2323582 w 5634436"/>
              <a:gd name="connsiteY4" fmla="*/ 4862148 h 4862148"/>
              <a:gd name="connsiteX5" fmla="*/ 0 w 5634436"/>
              <a:gd name="connsiteY5" fmla="*/ 4861431 h 4862148"/>
              <a:gd name="connsiteX6" fmla="*/ 0 w 5634436"/>
              <a:gd name="connsiteY6" fmla="*/ 2093 h 4862148"/>
              <a:gd name="connsiteX0" fmla="*/ 0 w 5647740"/>
              <a:gd name="connsiteY0" fmla="*/ 2093 h 4862148"/>
              <a:gd name="connsiteX1" fmla="*/ 5633768 w 5647740"/>
              <a:gd name="connsiteY1" fmla="*/ 0 h 4862148"/>
              <a:gd name="connsiteX2" fmla="*/ 5647542 w 5647740"/>
              <a:gd name="connsiteY2" fmla="*/ 4050232 h 4862148"/>
              <a:gd name="connsiteX3" fmla="*/ 2326135 w 5647740"/>
              <a:gd name="connsiteY3" fmla="*/ 4044048 h 4862148"/>
              <a:gd name="connsiteX4" fmla="*/ 2323582 w 5647740"/>
              <a:gd name="connsiteY4" fmla="*/ 4862148 h 4862148"/>
              <a:gd name="connsiteX5" fmla="*/ 0 w 5647740"/>
              <a:gd name="connsiteY5" fmla="*/ 4861431 h 4862148"/>
              <a:gd name="connsiteX6" fmla="*/ 0 w 5647740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54419"/>
              <a:gd name="connsiteY0" fmla="*/ 2093 h 4862148"/>
              <a:gd name="connsiteX1" fmla="*/ 5654419 w 5654419"/>
              <a:gd name="connsiteY1" fmla="*/ 0 h 4862148"/>
              <a:gd name="connsiteX2" fmla="*/ 5647542 w 5654419"/>
              <a:gd name="connsiteY2" fmla="*/ 4050232 h 4862148"/>
              <a:gd name="connsiteX3" fmla="*/ 2326135 w 5654419"/>
              <a:gd name="connsiteY3" fmla="*/ 4044048 h 4862148"/>
              <a:gd name="connsiteX4" fmla="*/ 2323582 w 5654419"/>
              <a:gd name="connsiteY4" fmla="*/ 4862148 h 4862148"/>
              <a:gd name="connsiteX5" fmla="*/ 0 w 5654419"/>
              <a:gd name="connsiteY5" fmla="*/ 4861431 h 4862148"/>
              <a:gd name="connsiteX6" fmla="*/ 0 w 5654419"/>
              <a:gd name="connsiteY6" fmla="*/ 2093 h 4862148"/>
              <a:gd name="connsiteX0" fmla="*/ 0 w 5647846"/>
              <a:gd name="connsiteY0" fmla="*/ 0 h 4860055"/>
              <a:gd name="connsiteX1" fmla="*/ 5640652 w 5647846"/>
              <a:gd name="connsiteY1" fmla="*/ 7323 h 4860055"/>
              <a:gd name="connsiteX2" fmla="*/ 5647542 w 5647846"/>
              <a:gd name="connsiteY2" fmla="*/ 4048139 h 4860055"/>
              <a:gd name="connsiteX3" fmla="*/ 2326135 w 5647846"/>
              <a:gd name="connsiteY3" fmla="*/ 4041955 h 4860055"/>
              <a:gd name="connsiteX4" fmla="*/ 2323582 w 5647846"/>
              <a:gd name="connsiteY4" fmla="*/ 4860055 h 4860055"/>
              <a:gd name="connsiteX5" fmla="*/ 0 w 5647846"/>
              <a:gd name="connsiteY5" fmla="*/ 4859338 h 4860055"/>
              <a:gd name="connsiteX6" fmla="*/ 0 w 5647846"/>
              <a:gd name="connsiteY6" fmla="*/ 0 h 486005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47542 w 5654419"/>
              <a:gd name="connsiteY2" fmla="*/ 4059649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33774 w 5654419"/>
              <a:gd name="connsiteY2" fmla="*/ 4050232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33774 w 5640651"/>
              <a:gd name="connsiteY2" fmla="*/ 4050232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26890 w 5640651"/>
              <a:gd name="connsiteY2" fmla="*/ 4031398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33768"/>
              <a:gd name="connsiteY0" fmla="*/ 11510 h 4871565"/>
              <a:gd name="connsiteX1" fmla="*/ 5633768 w 5633768"/>
              <a:gd name="connsiteY1" fmla="*/ 0 h 4871565"/>
              <a:gd name="connsiteX2" fmla="*/ 5626890 w 5633768"/>
              <a:gd name="connsiteY2" fmla="*/ 4031398 h 4871565"/>
              <a:gd name="connsiteX3" fmla="*/ 2326135 w 5633768"/>
              <a:gd name="connsiteY3" fmla="*/ 4053465 h 4871565"/>
              <a:gd name="connsiteX4" fmla="*/ 2323582 w 5633768"/>
              <a:gd name="connsiteY4" fmla="*/ 4871565 h 4871565"/>
              <a:gd name="connsiteX5" fmla="*/ 0 w 5633768"/>
              <a:gd name="connsiteY5" fmla="*/ 4870848 h 4871565"/>
              <a:gd name="connsiteX6" fmla="*/ 0 w 56337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31398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31398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13124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50232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35048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62325"/>
              <a:gd name="connsiteY0" fmla="*/ 11510 h 4871565"/>
              <a:gd name="connsiteX1" fmla="*/ 5662325 w 5662325"/>
              <a:gd name="connsiteY1" fmla="*/ 0 h 4871565"/>
              <a:gd name="connsiteX2" fmla="*/ 5635048 w 5662325"/>
              <a:gd name="connsiteY2" fmla="*/ 4050232 h 4871565"/>
              <a:gd name="connsiteX3" fmla="*/ 2326135 w 5662325"/>
              <a:gd name="connsiteY3" fmla="*/ 4053465 h 4871565"/>
              <a:gd name="connsiteX4" fmla="*/ 2323582 w 5662325"/>
              <a:gd name="connsiteY4" fmla="*/ 4871565 h 4871565"/>
              <a:gd name="connsiteX5" fmla="*/ 0 w 5662325"/>
              <a:gd name="connsiteY5" fmla="*/ 4870848 h 4871565"/>
              <a:gd name="connsiteX6" fmla="*/ 0 w 5662325"/>
              <a:gd name="connsiteY6" fmla="*/ 11510 h 4871565"/>
              <a:gd name="connsiteX0" fmla="*/ 0 w 5637850"/>
              <a:gd name="connsiteY0" fmla="*/ 351 h 4860406"/>
              <a:gd name="connsiteX1" fmla="*/ 5637850 w 5637850"/>
              <a:gd name="connsiteY1" fmla="*/ 0 h 4860406"/>
              <a:gd name="connsiteX2" fmla="*/ 5635048 w 5637850"/>
              <a:gd name="connsiteY2" fmla="*/ 4039073 h 4860406"/>
              <a:gd name="connsiteX3" fmla="*/ 2326135 w 5637850"/>
              <a:gd name="connsiteY3" fmla="*/ 4042306 h 4860406"/>
              <a:gd name="connsiteX4" fmla="*/ 2323582 w 5637850"/>
              <a:gd name="connsiteY4" fmla="*/ 4860406 h 4860406"/>
              <a:gd name="connsiteX5" fmla="*/ 0 w 5637850"/>
              <a:gd name="connsiteY5" fmla="*/ 4859689 h 4860406"/>
              <a:gd name="connsiteX6" fmla="*/ 0 w 5637850"/>
              <a:gd name="connsiteY6" fmla="*/ 351 h 486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7850" h="4860406">
                <a:moveTo>
                  <a:pt x="0" y="351"/>
                </a:moveTo>
                <a:lnTo>
                  <a:pt x="5637850" y="0"/>
                </a:lnTo>
                <a:cubicBezTo>
                  <a:pt x="5635556" y="1416545"/>
                  <a:pt x="5637342" y="2622528"/>
                  <a:pt x="5635048" y="4039073"/>
                </a:cubicBezTo>
                <a:lnTo>
                  <a:pt x="2326135" y="4042306"/>
                </a:lnTo>
                <a:cubicBezTo>
                  <a:pt x="2323841" y="4291688"/>
                  <a:pt x="2325876" y="4611024"/>
                  <a:pt x="2323582" y="4860406"/>
                </a:cubicBezTo>
                <a:lnTo>
                  <a:pt x="0" y="4859689"/>
                </a:lnTo>
                <a:lnTo>
                  <a:pt x="0" y="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649" y="367239"/>
            <a:ext cx="1539287" cy="24951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2" y="4334772"/>
            <a:ext cx="1402632" cy="821194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3"/>
            <a:ext cx="2278263" cy="821194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2" y="4334315"/>
            <a:ext cx="1937739" cy="822352"/>
          </a:xfrm>
          <a:prstGeom prst="rect">
            <a:avLst/>
          </a:prstGeom>
        </p:spPr>
      </p:pic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411760" y="3062122"/>
            <a:ext cx="5976664" cy="1272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0934" y="3790039"/>
            <a:ext cx="5245249" cy="441262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0077315-1D70-4F03-A08B-B97A5ED5F4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062122"/>
            <a:ext cx="3444545" cy="6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682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4">
          <p15:clr>
            <a:srgbClr val="FBAE40"/>
          </p15:clr>
        </p15:guide>
        <p15:guide id="2" orient="horz" pos="77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orient="horz" pos="231">
          <p15:clr>
            <a:srgbClr val="FBAE40"/>
          </p15:clr>
        </p15:guide>
        <p15:guide id="5" orient="horz" pos="386">
          <p15:clr>
            <a:srgbClr val="FBAE40"/>
          </p15:clr>
        </p15:guide>
        <p15:guide id="6" orient="horz" pos="540">
          <p15:clr>
            <a:srgbClr val="FBAE40"/>
          </p15:clr>
        </p15:guide>
        <p15:guide id="7" orient="horz" pos="694">
          <p15:clr>
            <a:srgbClr val="FBAE40"/>
          </p15:clr>
        </p15:guide>
        <p15:guide id="8" orient="horz" pos="848">
          <p15:clr>
            <a:srgbClr val="FBAE40"/>
          </p15:clr>
        </p15:guide>
        <p15:guide id="9" orient="horz" pos="1003">
          <p15:clr>
            <a:srgbClr val="FBAE40"/>
          </p15:clr>
        </p15:guide>
        <p15:guide id="10" orient="horz" pos="1157">
          <p15:clr>
            <a:srgbClr val="FBAE40"/>
          </p15:clr>
        </p15:guide>
        <p15:guide id="11" orient="horz" pos="1311">
          <p15:clr>
            <a:srgbClr val="FBAE40"/>
          </p15:clr>
        </p15:guide>
        <p15:guide id="12" orient="horz" pos="1466">
          <p15:clr>
            <a:srgbClr val="FBAE40"/>
          </p15:clr>
        </p15:guide>
        <p15:guide id="13" orient="horz" pos="1774">
          <p15:clr>
            <a:srgbClr val="FBAE40"/>
          </p15:clr>
        </p15:guide>
        <p15:guide id="14" orient="horz" pos="1929">
          <p15:clr>
            <a:srgbClr val="FBAE40"/>
          </p15:clr>
        </p15:guide>
        <p15:guide id="15" orient="horz" pos="2083">
          <p15:clr>
            <a:srgbClr val="FBAE40"/>
          </p15:clr>
        </p15:guide>
        <p15:guide id="16" orient="horz" pos="2237">
          <p15:clr>
            <a:srgbClr val="FBAE40"/>
          </p15:clr>
        </p15:guide>
        <p15:guide id="17" orient="horz" pos="2392">
          <p15:clr>
            <a:srgbClr val="FBAE40"/>
          </p15:clr>
        </p15:guide>
        <p15:guide id="18" orient="horz" pos="2546">
          <p15:clr>
            <a:srgbClr val="FBAE40"/>
          </p15:clr>
        </p15:guide>
        <p15:guide id="19" orient="horz" pos="2700">
          <p15:clr>
            <a:srgbClr val="FBAE40"/>
          </p15:clr>
        </p15:guide>
        <p15:guide id="20" orient="horz" pos="2854">
          <p15:clr>
            <a:srgbClr val="FBAE40"/>
          </p15:clr>
        </p15:guide>
        <p15:guide id="21" orient="horz" pos="3009">
          <p15:clr>
            <a:srgbClr val="FBAE40"/>
          </p15:clr>
        </p15:guide>
        <p15:guide id="22" orient="horz" pos="3163">
          <p15:clr>
            <a:srgbClr val="FBAE40"/>
          </p15:clr>
        </p15:guide>
        <p15:guide id="23" pos="358">
          <p15:clr>
            <a:srgbClr val="FBAE40"/>
          </p15:clr>
        </p15:guide>
        <p15:guide id="24" pos="552">
          <p15:clr>
            <a:srgbClr val="FBAE40"/>
          </p15:clr>
        </p15:guide>
        <p15:guide id="25" pos="747">
          <p15:clr>
            <a:srgbClr val="FBAE40"/>
          </p15:clr>
        </p15:guide>
        <p15:guide id="26" pos="941">
          <p15:clr>
            <a:srgbClr val="FBAE40"/>
          </p15:clr>
        </p15:guide>
        <p15:guide id="27" pos="1135">
          <p15:clr>
            <a:srgbClr val="FBAE40"/>
          </p15:clr>
        </p15:guide>
        <p15:guide id="28" pos="1328">
          <p15:clr>
            <a:srgbClr val="FBAE40"/>
          </p15:clr>
        </p15:guide>
        <p15:guide id="29" pos="1522">
          <p15:clr>
            <a:srgbClr val="FBAE40"/>
          </p15:clr>
        </p15:guide>
        <p15:guide id="30" pos="1716">
          <p15:clr>
            <a:srgbClr val="FBAE40"/>
          </p15:clr>
        </p15:guide>
        <p15:guide id="31" pos="1911">
          <p15:clr>
            <a:srgbClr val="FBAE40"/>
          </p15:clr>
        </p15:guide>
        <p15:guide id="32" pos="2104">
          <p15:clr>
            <a:srgbClr val="FBAE40"/>
          </p15:clr>
        </p15:guide>
        <p15:guide id="33" pos="2298">
          <p15:clr>
            <a:srgbClr val="FBAE40"/>
          </p15:clr>
        </p15:guide>
        <p15:guide id="34" pos="2492">
          <p15:clr>
            <a:srgbClr val="FBAE40"/>
          </p15:clr>
        </p15:guide>
        <p15:guide id="35" pos="2686">
          <p15:clr>
            <a:srgbClr val="FBAE40"/>
          </p15:clr>
        </p15:guide>
        <p15:guide id="36" pos="2880">
          <p15:clr>
            <a:srgbClr val="FBAE40"/>
          </p15:clr>
        </p15:guide>
        <p15:guide id="37" pos="3074">
          <p15:clr>
            <a:srgbClr val="FBAE40"/>
          </p15:clr>
        </p15:guide>
        <p15:guide id="38" pos="3268">
          <p15:clr>
            <a:srgbClr val="FBAE40"/>
          </p15:clr>
        </p15:guide>
        <p15:guide id="39" pos="3462">
          <p15:clr>
            <a:srgbClr val="FBAE40"/>
          </p15:clr>
        </p15:guide>
        <p15:guide id="40" pos="3656">
          <p15:clr>
            <a:srgbClr val="FBAE40"/>
          </p15:clr>
        </p15:guide>
        <p15:guide id="41" pos="3849">
          <p15:clr>
            <a:srgbClr val="FBAE40"/>
          </p15:clr>
        </p15:guide>
        <p15:guide id="42" pos="4044">
          <p15:clr>
            <a:srgbClr val="FBAE40"/>
          </p15:clr>
        </p15:guide>
        <p15:guide id="43" pos="4238">
          <p15:clr>
            <a:srgbClr val="FBAE40"/>
          </p15:clr>
        </p15:guide>
        <p15:guide id="44" pos="4432">
          <p15:clr>
            <a:srgbClr val="FBAE40"/>
          </p15:clr>
        </p15:guide>
        <p15:guide id="45" pos="4625">
          <p15:clr>
            <a:srgbClr val="FBAE40"/>
          </p15:clr>
        </p15:guide>
        <p15:guide id="46" pos="4819">
          <p15:clr>
            <a:srgbClr val="FBAE40"/>
          </p15:clr>
        </p15:guide>
        <p15:guide id="47" pos="5013">
          <p15:clr>
            <a:srgbClr val="FBAE40"/>
          </p15:clr>
        </p15:guide>
        <p15:guide id="48" pos="5208">
          <p15:clr>
            <a:srgbClr val="FBAE40"/>
          </p15:clr>
        </p15:guide>
        <p15:guide id="49" pos="5402">
          <p15:clr>
            <a:srgbClr val="FBAE40"/>
          </p15:clr>
        </p15:guide>
        <p15:guide id="50" pos="5595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416677" y="3062122"/>
            <a:ext cx="6154381" cy="1469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943" y="0"/>
            <a:ext cx="5850420" cy="3306227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339901" y="3062122"/>
            <a:ext cx="3079227" cy="24452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416678" y="3062122"/>
            <a:ext cx="923225" cy="244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53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>
          <p15:clr>
            <a:srgbClr val="FBAE40"/>
          </p15:clr>
        </p15:guide>
        <p15:guide id="2" orient="horz" pos="77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orient="horz" pos="231">
          <p15:clr>
            <a:srgbClr val="FBAE40"/>
          </p15:clr>
        </p15:guide>
        <p15:guide id="5" orient="horz" pos="386">
          <p15:clr>
            <a:srgbClr val="FBAE40"/>
          </p15:clr>
        </p15:guide>
        <p15:guide id="6" orient="horz" pos="540">
          <p15:clr>
            <a:srgbClr val="FBAE40"/>
          </p15:clr>
        </p15:guide>
        <p15:guide id="7" orient="horz" pos="694">
          <p15:clr>
            <a:srgbClr val="FBAE40"/>
          </p15:clr>
        </p15:guide>
        <p15:guide id="8" orient="horz" pos="848">
          <p15:clr>
            <a:srgbClr val="FBAE40"/>
          </p15:clr>
        </p15:guide>
        <p15:guide id="9" orient="horz" pos="1003">
          <p15:clr>
            <a:srgbClr val="FBAE40"/>
          </p15:clr>
        </p15:guide>
        <p15:guide id="10" orient="horz" pos="1157">
          <p15:clr>
            <a:srgbClr val="FBAE40"/>
          </p15:clr>
        </p15:guide>
        <p15:guide id="11" orient="horz" pos="1311">
          <p15:clr>
            <a:srgbClr val="FBAE40"/>
          </p15:clr>
        </p15:guide>
        <p15:guide id="12" orient="horz" pos="1466">
          <p15:clr>
            <a:srgbClr val="FBAE40"/>
          </p15:clr>
        </p15:guide>
        <p15:guide id="13" orient="horz" pos="1774">
          <p15:clr>
            <a:srgbClr val="FBAE40"/>
          </p15:clr>
        </p15:guide>
        <p15:guide id="14" orient="horz" pos="1929">
          <p15:clr>
            <a:srgbClr val="FBAE40"/>
          </p15:clr>
        </p15:guide>
        <p15:guide id="15" orient="horz" pos="2083">
          <p15:clr>
            <a:srgbClr val="FBAE40"/>
          </p15:clr>
        </p15:guide>
        <p15:guide id="16" orient="horz" pos="2237">
          <p15:clr>
            <a:srgbClr val="FBAE40"/>
          </p15:clr>
        </p15:guide>
        <p15:guide id="17" orient="horz" pos="2392">
          <p15:clr>
            <a:srgbClr val="FBAE40"/>
          </p15:clr>
        </p15:guide>
        <p15:guide id="18" orient="horz" pos="2546">
          <p15:clr>
            <a:srgbClr val="FBAE40"/>
          </p15:clr>
        </p15:guide>
        <p15:guide id="19" orient="horz" pos="2700">
          <p15:clr>
            <a:srgbClr val="FBAE40"/>
          </p15:clr>
        </p15:guide>
        <p15:guide id="20" orient="horz" pos="2854">
          <p15:clr>
            <a:srgbClr val="FBAE40"/>
          </p15:clr>
        </p15:guide>
        <p15:guide id="21" orient="horz" pos="3009">
          <p15:clr>
            <a:srgbClr val="FBAE40"/>
          </p15:clr>
        </p15:guide>
        <p15:guide id="22" orient="horz" pos="3163">
          <p15:clr>
            <a:srgbClr val="FBAE40"/>
          </p15:clr>
        </p15:guide>
        <p15:guide id="23" pos="358">
          <p15:clr>
            <a:srgbClr val="FBAE40"/>
          </p15:clr>
        </p15:guide>
        <p15:guide id="24" pos="552">
          <p15:clr>
            <a:srgbClr val="FBAE40"/>
          </p15:clr>
        </p15:guide>
        <p15:guide id="25" pos="747">
          <p15:clr>
            <a:srgbClr val="FBAE40"/>
          </p15:clr>
        </p15:guide>
        <p15:guide id="26" pos="941">
          <p15:clr>
            <a:srgbClr val="FBAE40"/>
          </p15:clr>
        </p15:guide>
        <p15:guide id="27" pos="1135">
          <p15:clr>
            <a:srgbClr val="FBAE40"/>
          </p15:clr>
        </p15:guide>
        <p15:guide id="28" pos="1328">
          <p15:clr>
            <a:srgbClr val="FBAE40"/>
          </p15:clr>
        </p15:guide>
        <p15:guide id="29" pos="1522">
          <p15:clr>
            <a:srgbClr val="FBAE40"/>
          </p15:clr>
        </p15:guide>
        <p15:guide id="30" pos="1716">
          <p15:clr>
            <a:srgbClr val="FBAE40"/>
          </p15:clr>
        </p15:guide>
        <p15:guide id="31" pos="1911">
          <p15:clr>
            <a:srgbClr val="FBAE40"/>
          </p15:clr>
        </p15:guide>
        <p15:guide id="32" pos="2104">
          <p15:clr>
            <a:srgbClr val="FBAE40"/>
          </p15:clr>
        </p15:guide>
        <p15:guide id="33" pos="2298">
          <p15:clr>
            <a:srgbClr val="FBAE40"/>
          </p15:clr>
        </p15:guide>
        <p15:guide id="34" pos="2492">
          <p15:clr>
            <a:srgbClr val="FBAE40"/>
          </p15:clr>
        </p15:guide>
        <p15:guide id="35" pos="2686">
          <p15:clr>
            <a:srgbClr val="FBAE40"/>
          </p15:clr>
        </p15:guide>
        <p15:guide id="36" pos="2880">
          <p15:clr>
            <a:srgbClr val="FBAE40"/>
          </p15:clr>
        </p15:guide>
        <p15:guide id="37" pos="3074">
          <p15:clr>
            <a:srgbClr val="FBAE40"/>
          </p15:clr>
        </p15:guide>
        <p15:guide id="38" pos="3268">
          <p15:clr>
            <a:srgbClr val="FBAE40"/>
          </p15:clr>
        </p15:guide>
        <p15:guide id="39" pos="3462">
          <p15:clr>
            <a:srgbClr val="FBAE40"/>
          </p15:clr>
        </p15:guide>
        <p15:guide id="40" pos="3656">
          <p15:clr>
            <a:srgbClr val="FBAE40"/>
          </p15:clr>
        </p15:guide>
        <p15:guide id="41" pos="3849">
          <p15:clr>
            <a:srgbClr val="FBAE40"/>
          </p15:clr>
        </p15:guide>
        <p15:guide id="42" pos="4044">
          <p15:clr>
            <a:srgbClr val="FBAE40"/>
          </p15:clr>
        </p15:guide>
        <p15:guide id="43" pos="4238">
          <p15:clr>
            <a:srgbClr val="FBAE40"/>
          </p15:clr>
        </p15:guide>
        <p15:guide id="44" pos="4432">
          <p15:clr>
            <a:srgbClr val="FBAE40"/>
          </p15:clr>
        </p15:guide>
        <p15:guide id="45" pos="4625">
          <p15:clr>
            <a:srgbClr val="FBAE40"/>
          </p15:clr>
        </p15:guide>
        <p15:guide id="46" pos="4819">
          <p15:clr>
            <a:srgbClr val="FBAE40"/>
          </p15:clr>
        </p15:guide>
        <p15:guide id="47" pos="5013">
          <p15:clr>
            <a:srgbClr val="FBAE40"/>
          </p15:clr>
        </p15:guide>
        <p15:guide id="48" pos="5208">
          <p15:clr>
            <a:srgbClr val="FBAE40"/>
          </p15:clr>
        </p15:guide>
        <p15:guide id="49" pos="5402">
          <p15:clr>
            <a:srgbClr val="FBAE40"/>
          </p15:clr>
        </p15:guide>
        <p15:guide id="50" pos="5595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5704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53549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612237"/>
            <a:ext cx="3694610" cy="73481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9" y="1347054"/>
            <a:ext cx="3694937" cy="318421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612425"/>
            <a:ext cx="4264485" cy="391883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</a:t>
            </a:r>
          </a:p>
        </p:txBody>
      </p:sp>
    </p:spTree>
    <p:extLst>
      <p:ext uri="{BB962C8B-B14F-4D97-AF65-F5344CB8AC3E}">
        <p14:creationId xmlns:p14="http://schemas.microsoft.com/office/powerpoint/2010/main" val="2188917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24457077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65652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ostokąt 29">
            <a:extLst>
              <a:ext uri="{FF2B5EF4-FFF2-40B4-BE49-F238E27FC236}">
                <a16:creationId xmlns:a16="http://schemas.microsoft.com/office/drawing/2014/main" id="{C0CA1683-BBD7-49B1-A28E-B898DDE62117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064" y="1349596"/>
            <a:ext cx="7389873" cy="29369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8941"/>
            <a:ext cx="6773550" cy="740100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2576" y="824802"/>
            <a:ext cx="342900" cy="3429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1924" y="349553"/>
            <a:ext cx="342900" cy="3429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4976" y="824802"/>
            <a:ext cx="342900" cy="3429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2560" y="344396"/>
            <a:ext cx="342900" cy="3429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349552"/>
            <a:ext cx="342900" cy="3429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3979" y="831921"/>
            <a:ext cx="342900" cy="3429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1489" y="347988"/>
            <a:ext cx="342900" cy="3429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9293" y="342342"/>
            <a:ext cx="342900" cy="3429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3684" y="339502"/>
            <a:ext cx="342900" cy="3429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67398" y="829987"/>
            <a:ext cx="342900" cy="3429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92413" y="829009"/>
            <a:ext cx="342900" cy="3429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1489" y="829009"/>
            <a:ext cx="342900" cy="34290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A2E34B4B-2F98-4123-BCC4-081E05CD7DB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  <p:pic>
        <p:nvPicPr>
          <p:cNvPr id="34" name="Obraz 33">
            <a:extLst>
              <a:ext uri="{FF2B5EF4-FFF2-40B4-BE49-F238E27FC236}">
                <a16:creationId xmlns:a16="http://schemas.microsoft.com/office/drawing/2014/main" id="{2B8C7807-531F-4621-B53E-F62BE86700D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36" name="Obraz 35">
            <a:extLst>
              <a:ext uri="{FF2B5EF4-FFF2-40B4-BE49-F238E27FC236}">
                <a16:creationId xmlns:a16="http://schemas.microsoft.com/office/drawing/2014/main" id="{B49339D9-C6B3-4A84-9FE3-CB89355BAB46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38" name="Obraz 37">
            <a:extLst>
              <a:ext uri="{FF2B5EF4-FFF2-40B4-BE49-F238E27FC236}">
                <a16:creationId xmlns:a16="http://schemas.microsoft.com/office/drawing/2014/main" id="{0E48CF08-3797-41AA-99F6-9E7EFBC357D5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2636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65">
          <p15:clr>
            <a:srgbClr val="FBAE40"/>
          </p15:clr>
        </p15:guide>
        <p15:guide id="2" orient="horz" pos="77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orient="horz" pos="231">
          <p15:clr>
            <a:srgbClr val="FBAE40"/>
          </p15:clr>
        </p15:guide>
        <p15:guide id="5" orient="horz" pos="386">
          <p15:clr>
            <a:srgbClr val="FBAE40"/>
          </p15:clr>
        </p15:guide>
        <p15:guide id="6" orient="horz" pos="540">
          <p15:clr>
            <a:srgbClr val="FBAE40"/>
          </p15:clr>
        </p15:guide>
        <p15:guide id="7" orient="horz" pos="694">
          <p15:clr>
            <a:srgbClr val="FBAE40"/>
          </p15:clr>
        </p15:guide>
        <p15:guide id="8" orient="horz" pos="848">
          <p15:clr>
            <a:srgbClr val="FBAE40"/>
          </p15:clr>
        </p15:guide>
        <p15:guide id="9" orient="horz" pos="1003">
          <p15:clr>
            <a:srgbClr val="FBAE40"/>
          </p15:clr>
        </p15:guide>
        <p15:guide id="10" orient="horz" pos="1157">
          <p15:clr>
            <a:srgbClr val="FBAE40"/>
          </p15:clr>
        </p15:guide>
        <p15:guide id="11" orient="horz" pos="1311">
          <p15:clr>
            <a:srgbClr val="FBAE40"/>
          </p15:clr>
        </p15:guide>
        <p15:guide id="12" orient="horz" pos="1466">
          <p15:clr>
            <a:srgbClr val="FBAE40"/>
          </p15:clr>
        </p15:guide>
        <p15:guide id="13" orient="horz" pos="1774">
          <p15:clr>
            <a:srgbClr val="FBAE40"/>
          </p15:clr>
        </p15:guide>
        <p15:guide id="14" orient="horz" pos="1929">
          <p15:clr>
            <a:srgbClr val="FBAE40"/>
          </p15:clr>
        </p15:guide>
        <p15:guide id="15" orient="horz" pos="2083">
          <p15:clr>
            <a:srgbClr val="FBAE40"/>
          </p15:clr>
        </p15:guide>
        <p15:guide id="16" orient="horz" pos="2237">
          <p15:clr>
            <a:srgbClr val="FBAE40"/>
          </p15:clr>
        </p15:guide>
        <p15:guide id="17" orient="horz" pos="2392">
          <p15:clr>
            <a:srgbClr val="FBAE40"/>
          </p15:clr>
        </p15:guide>
        <p15:guide id="18" orient="horz" pos="2546">
          <p15:clr>
            <a:srgbClr val="FBAE40"/>
          </p15:clr>
        </p15:guide>
        <p15:guide id="19" orient="horz" pos="2700">
          <p15:clr>
            <a:srgbClr val="FBAE40"/>
          </p15:clr>
        </p15:guide>
        <p15:guide id="20" orient="horz" pos="2854">
          <p15:clr>
            <a:srgbClr val="FBAE40"/>
          </p15:clr>
        </p15:guide>
        <p15:guide id="21" orient="horz" pos="3009">
          <p15:clr>
            <a:srgbClr val="FBAE40"/>
          </p15:clr>
        </p15:guide>
        <p15:guide id="22" orient="horz" pos="3163">
          <p15:clr>
            <a:srgbClr val="FBAE40"/>
          </p15:clr>
        </p15:guide>
        <p15:guide id="23" pos="358">
          <p15:clr>
            <a:srgbClr val="FBAE40"/>
          </p15:clr>
        </p15:guide>
        <p15:guide id="24" pos="552">
          <p15:clr>
            <a:srgbClr val="FBAE40"/>
          </p15:clr>
        </p15:guide>
        <p15:guide id="25" pos="747">
          <p15:clr>
            <a:srgbClr val="FBAE40"/>
          </p15:clr>
        </p15:guide>
        <p15:guide id="26" pos="941">
          <p15:clr>
            <a:srgbClr val="FBAE40"/>
          </p15:clr>
        </p15:guide>
        <p15:guide id="27" pos="1135">
          <p15:clr>
            <a:srgbClr val="FBAE40"/>
          </p15:clr>
        </p15:guide>
        <p15:guide id="28" pos="1328">
          <p15:clr>
            <a:srgbClr val="FBAE40"/>
          </p15:clr>
        </p15:guide>
        <p15:guide id="29" pos="1522">
          <p15:clr>
            <a:srgbClr val="FBAE40"/>
          </p15:clr>
        </p15:guide>
        <p15:guide id="30" pos="1716">
          <p15:clr>
            <a:srgbClr val="FBAE40"/>
          </p15:clr>
        </p15:guide>
        <p15:guide id="31" pos="1911">
          <p15:clr>
            <a:srgbClr val="FBAE40"/>
          </p15:clr>
        </p15:guide>
        <p15:guide id="32" pos="2104">
          <p15:clr>
            <a:srgbClr val="FBAE40"/>
          </p15:clr>
        </p15:guide>
        <p15:guide id="33" pos="2298">
          <p15:clr>
            <a:srgbClr val="FBAE40"/>
          </p15:clr>
        </p15:guide>
        <p15:guide id="34" pos="2492">
          <p15:clr>
            <a:srgbClr val="FBAE40"/>
          </p15:clr>
        </p15:guide>
        <p15:guide id="35" pos="2686">
          <p15:clr>
            <a:srgbClr val="FBAE40"/>
          </p15:clr>
        </p15:guide>
        <p15:guide id="36" pos="2880">
          <p15:clr>
            <a:srgbClr val="FBAE40"/>
          </p15:clr>
        </p15:guide>
        <p15:guide id="37" pos="3074">
          <p15:clr>
            <a:srgbClr val="FBAE40"/>
          </p15:clr>
        </p15:guide>
        <p15:guide id="38" pos="3268">
          <p15:clr>
            <a:srgbClr val="FBAE40"/>
          </p15:clr>
        </p15:guide>
        <p15:guide id="39" pos="3462">
          <p15:clr>
            <a:srgbClr val="FBAE40"/>
          </p15:clr>
        </p15:guide>
        <p15:guide id="40" pos="3656">
          <p15:clr>
            <a:srgbClr val="FBAE40"/>
          </p15:clr>
        </p15:guide>
        <p15:guide id="41" pos="3849">
          <p15:clr>
            <a:srgbClr val="FBAE40"/>
          </p15:clr>
        </p15:guide>
        <p15:guide id="42" pos="4044">
          <p15:clr>
            <a:srgbClr val="FBAE40"/>
          </p15:clr>
        </p15:guide>
        <p15:guide id="43" pos="4238">
          <p15:clr>
            <a:srgbClr val="FBAE40"/>
          </p15:clr>
        </p15:guide>
        <p15:guide id="44" pos="4432">
          <p15:clr>
            <a:srgbClr val="FBAE40"/>
          </p15:clr>
        </p15:guide>
        <p15:guide id="45" pos="4625">
          <p15:clr>
            <a:srgbClr val="FBAE40"/>
          </p15:clr>
        </p15:guide>
        <p15:guide id="46" pos="4819">
          <p15:clr>
            <a:srgbClr val="FBAE40"/>
          </p15:clr>
        </p15:guide>
        <p15:guide id="47" pos="5013">
          <p15:clr>
            <a:srgbClr val="FBAE40"/>
          </p15:clr>
        </p15:guide>
        <p15:guide id="48" pos="5208">
          <p15:clr>
            <a:srgbClr val="FBAE40"/>
          </p15:clr>
        </p15:guide>
        <p15:guide id="49" pos="5402">
          <p15:clr>
            <a:srgbClr val="FBAE40"/>
          </p15:clr>
        </p15:guide>
        <p15:guide id="50" pos="5595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7427" y="1"/>
            <a:ext cx="7399510" cy="3671963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29626 w 8640763"/>
              <a:gd name="connsiteY2" fmla="*/ 4359975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0 w 8640763"/>
              <a:gd name="connsiteY5" fmla="*/ 5221288 h 5231492"/>
              <a:gd name="connsiteX6" fmla="*/ 0 w 8640763"/>
              <a:gd name="connsiteY6" fmla="*/ 0 h 5231492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8353 w 8640763"/>
              <a:gd name="connsiteY5" fmla="*/ 5211085 h 5231492"/>
              <a:gd name="connsiteX6" fmla="*/ 0 w 8640763"/>
              <a:gd name="connsiteY6" fmla="*/ 0 h 5231492"/>
              <a:gd name="connsiteX0" fmla="*/ 0 w 8640763"/>
              <a:gd name="connsiteY0" fmla="*/ 0 h 5240109"/>
              <a:gd name="connsiteX1" fmla="*/ 8640763 w 8640763"/>
              <a:gd name="connsiteY1" fmla="*/ 0 h 5240109"/>
              <a:gd name="connsiteX2" fmla="*/ 8629626 w 8640763"/>
              <a:gd name="connsiteY2" fmla="*/ 4359975 h 5240109"/>
              <a:gd name="connsiteX3" fmla="*/ 1443576 w 8640763"/>
              <a:gd name="connsiteY3" fmla="*/ 4369045 h 5240109"/>
              <a:gd name="connsiteX4" fmla="*/ 1439863 w 8640763"/>
              <a:gd name="connsiteY4" fmla="*/ 5231492 h 5240109"/>
              <a:gd name="connsiteX5" fmla="*/ 8353 w 8640763"/>
              <a:gd name="connsiteY5" fmla="*/ 5240109 h 5240109"/>
              <a:gd name="connsiteX6" fmla="*/ 0 w 8640763"/>
              <a:gd name="connsiteY6" fmla="*/ 0 h 5240109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49632"/>
              <a:gd name="connsiteX1" fmla="*/ 8640763 w 8640763"/>
              <a:gd name="connsiteY1" fmla="*/ 0 h 5249632"/>
              <a:gd name="connsiteX2" fmla="*/ 8629626 w 8640763"/>
              <a:gd name="connsiteY2" fmla="*/ 4359975 h 5249632"/>
              <a:gd name="connsiteX3" fmla="*/ 1443576 w 8640763"/>
              <a:gd name="connsiteY3" fmla="*/ 4369045 h 5249632"/>
              <a:gd name="connsiteX4" fmla="*/ 1449764 w 8640763"/>
              <a:gd name="connsiteY4" fmla="*/ 5249632 h 5249632"/>
              <a:gd name="connsiteX5" fmla="*/ 8353 w 8640763"/>
              <a:gd name="connsiteY5" fmla="*/ 5232853 h 5249632"/>
              <a:gd name="connsiteX6" fmla="*/ 0 w 8640763"/>
              <a:gd name="connsiteY6" fmla="*/ 0 h 5249632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9764 w 8640763"/>
              <a:gd name="connsiteY4" fmla="*/ 5249632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3824 w 8640763"/>
              <a:gd name="connsiteY4" fmla="*/ 5242376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8843 w 8649606"/>
              <a:gd name="connsiteY0" fmla="*/ 0 h 5242376"/>
              <a:gd name="connsiteX1" fmla="*/ 8649606 w 8649606"/>
              <a:gd name="connsiteY1" fmla="*/ 0 h 5242376"/>
              <a:gd name="connsiteX2" fmla="*/ 8638469 w 8649606"/>
              <a:gd name="connsiteY2" fmla="*/ 4359975 h 5242376"/>
              <a:gd name="connsiteX3" fmla="*/ 1452419 w 8649606"/>
              <a:gd name="connsiteY3" fmla="*/ 4369045 h 5242376"/>
              <a:gd name="connsiteX4" fmla="*/ 1452667 w 8649606"/>
              <a:gd name="connsiteY4" fmla="*/ 5242376 h 5242376"/>
              <a:gd name="connsiteX5" fmla="*/ 367 w 8649606"/>
              <a:gd name="connsiteY5" fmla="*/ 5236481 h 5242376"/>
              <a:gd name="connsiteX6" fmla="*/ 8843 w 8649606"/>
              <a:gd name="connsiteY6" fmla="*/ 0 h 5242376"/>
              <a:gd name="connsiteX0" fmla="*/ 8843 w 8649606"/>
              <a:gd name="connsiteY0" fmla="*/ 0 h 5250993"/>
              <a:gd name="connsiteX1" fmla="*/ 8649606 w 8649606"/>
              <a:gd name="connsiteY1" fmla="*/ 0 h 5250993"/>
              <a:gd name="connsiteX2" fmla="*/ 8638469 w 8649606"/>
              <a:gd name="connsiteY2" fmla="*/ 4359975 h 5250993"/>
              <a:gd name="connsiteX3" fmla="*/ 1452419 w 8649606"/>
              <a:gd name="connsiteY3" fmla="*/ 4369045 h 5250993"/>
              <a:gd name="connsiteX4" fmla="*/ 1452667 w 8649606"/>
              <a:gd name="connsiteY4" fmla="*/ 5242376 h 5250993"/>
              <a:gd name="connsiteX5" fmla="*/ 367 w 8649606"/>
              <a:gd name="connsiteY5" fmla="*/ 5250993 h 5250993"/>
              <a:gd name="connsiteX6" fmla="*/ 8843 w 8649606"/>
              <a:gd name="connsiteY6" fmla="*/ 0 h 5250993"/>
              <a:gd name="connsiteX0" fmla="*/ 11268 w 8652031"/>
              <a:gd name="connsiteY0" fmla="*/ 0 h 5250993"/>
              <a:gd name="connsiteX1" fmla="*/ 8652031 w 8652031"/>
              <a:gd name="connsiteY1" fmla="*/ 0 h 5250993"/>
              <a:gd name="connsiteX2" fmla="*/ 8640894 w 8652031"/>
              <a:gd name="connsiteY2" fmla="*/ 4359975 h 5250993"/>
              <a:gd name="connsiteX3" fmla="*/ 1454844 w 8652031"/>
              <a:gd name="connsiteY3" fmla="*/ 4369045 h 5250993"/>
              <a:gd name="connsiteX4" fmla="*/ 1455092 w 8652031"/>
              <a:gd name="connsiteY4" fmla="*/ 5242376 h 5250993"/>
              <a:gd name="connsiteX5" fmla="*/ 317 w 8652031"/>
              <a:gd name="connsiteY5" fmla="*/ 5250993 h 5250993"/>
              <a:gd name="connsiteX6" fmla="*/ 11268 w 8652031"/>
              <a:gd name="connsiteY6" fmla="*/ 0 h 5250993"/>
              <a:gd name="connsiteX0" fmla="*/ 11268 w 8652031"/>
              <a:gd name="connsiteY0" fmla="*/ 0 h 5244947"/>
              <a:gd name="connsiteX1" fmla="*/ 8652031 w 8652031"/>
              <a:gd name="connsiteY1" fmla="*/ 0 h 5244947"/>
              <a:gd name="connsiteX2" fmla="*/ 8640894 w 8652031"/>
              <a:gd name="connsiteY2" fmla="*/ 4359975 h 5244947"/>
              <a:gd name="connsiteX3" fmla="*/ 1454844 w 8652031"/>
              <a:gd name="connsiteY3" fmla="*/ 4369045 h 5244947"/>
              <a:gd name="connsiteX4" fmla="*/ 1455092 w 8652031"/>
              <a:gd name="connsiteY4" fmla="*/ 5242376 h 5244947"/>
              <a:gd name="connsiteX5" fmla="*/ 317 w 8652031"/>
              <a:gd name="connsiteY5" fmla="*/ 5244947 h 5244947"/>
              <a:gd name="connsiteX6" fmla="*/ 11268 w 8652031"/>
              <a:gd name="connsiteY6" fmla="*/ 0 h 524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52031" h="5244947">
                <a:moveTo>
                  <a:pt x="11268" y="0"/>
                </a:moveTo>
                <a:lnTo>
                  <a:pt x="8652031" y="0"/>
                </a:lnTo>
                <a:cubicBezTo>
                  <a:pt x="8648319" y="1453325"/>
                  <a:pt x="8644606" y="2906650"/>
                  <a:pt x="8640894" y="4359975"/>
                </a:cubicBezTo>
                <a:lnTo>
                  <a:pt x="1454844" y="4369045"/>
                </a:lnTo>
                <a:cubicBezTo>
                  <a:pt x="1453606" y="4653126"/>
                  <a:pt x="1456330" y="4958295"/>
                  <a:pt x="1455092" y="5242376"/>
                </a:cubicBezTo>
                <a:lnTo>
                  <a:pt x="317" y="5244947"/>
                </a:lnTo>
                <a:cubicBezTo>
                  <a:pt x="-2467" y="3507919"/>
                  <a:pt x="14052" y="1737028"/>
                  <a:pt x="1126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108483" y="3050061"/>
            <a:ext cx="7035518" cy="1236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3747872"/>
            <a:ext cx="6465290" cy="48006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9997DB1B-7AEA-45AB-A95E-349DEBEE204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483" y="3050061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36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5DB7025B-8E3D-400F-9C76-C0A26B3011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026" y="9407"/>
            <a:ext cx="5850822" cy="3687291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62707 w 6835775"/>
              <a:gd name="connsiteY3" fmla="*/ 4111191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111191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76475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76581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6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168826 w 6835775"/>
              <a:gd name="connsiteY3" fmla="*/ 4120805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58314 w 6835775"/>
              <a:gd name="connsiteY3" fmla="*/ 4130502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65198 w 6835775"/>
              <a:gd name="connsiteY3" fmla="*/ 4072319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65198 w 6842219"/>
              <a:gd name="connsiteY3" fmla="*/ 4072319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51966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44548 w 6842219"/>
              <a:gd name="connsiteY3" fmla="*/ 4082018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69529"/>
              <a:gd name="connsiteY0" fmla="*/ 0 h 4898126"/>
              <a:gd name="connsiteX1" fmla="*/ 6835775 w 6869529"/>
              <a:gd name="connsiteY1" fmla="*/ 0 h 4898126"/>
              <a:gd name="connsiteX2" fmla="*/ 6869430 w 6869529"/>
              <a:gd name="connsiteY2" fmla="*/ 4090754 h 4898126"/>
              <a:gd name="connsiteX3" fmla="*/ 2244548 w 6869529"/>
              <a:gd name="connsiteY3" fmla="*/ 4082018 h 4898126"/>
              <a:gd name="connsiteX4" fmla="*/ 2259079 w 6869529"/>
              <a:gd name="connsiteY4" fmla="*/ 4898126 h 4898126"/>
              <a:gd name="connsiteX5" fmla="*/ 0 w 6869529"/>
              <a:gd name="connsiteY5" fmla="*/ 4859338 h 4898126"/>
              <a:gd name="connsiteX6" fmla="*/ 0 w 6869529"/>
              <a:gd name="connsiteY6" fmla="*/ 0 h 4898126"/>
              <a:gd name="connsiteX0" fmla="*/ 0 w 6869529"/>
              <a:gd name="connsiteY0" fmla="*/ 0 h 4907822"/>
              <a:gd name="connsiteX1" fmla="*/ 6835775 w 6869529"/>
              <a:gd name="connsiteY1" fmla="*/ 0 h 4907822"/>
              <a:gd name="connsiteX2" fmla="*/ 6869430 w 6869529"/>
              <a:gd name="connsiteY2" fmla="*/ 4090754 h 4907822"/>
              <a:gd name="connsiteX3" fmla="*/ 2244548 w 6869529"/>
              <a:gd name="connsiteY3" fmla="*/ 4082018 h 4907822"/>
              <a:gd name="connsiteX4" fmla="*/ 2245312 w 6869529"/>
              <a:gd name="connsiteY4" fmla="*/ 4907822 h 4907822"/>
              <a:gd name="connsiteX5" fmla="*/ 0 w 6869529"/>
              <a:gd name="connsiteY5" fmla="*/ 4859338 h 4907822"/>
              <a:gd name="connsiteX6" fmla="*/ 0 w 6869529"/>
              <a:gd name="connsiteY6" fmla="*/ 0 h 4907822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883040"/>
              <a:gd name="connsiteX1" fmla="*/ 6835775 w 6869529"/>
              <a:gd name="connsiteY1" fmla="*/ 0 h 4883040"/>
              <a:gd name="connsiteX2" fmla="*/ 6869430 w 6869529"/>
              <a:gd name="connsiteY2" fmla="*/ 4090754 h 4883040"/>
              <a:gd name="connsiteX3" fmla="*/ 2244548 w 6869529"/>
              <a:gd name="connsiteY3" fmla="*/ 4082018 h 4883040"/>
              <a:gd name="connsiteX4" fmla="*/ 2245312 w 6869529"/>
              <a:gd name="connsiteY4" fmla="*/ 4883040 h 4883040"/>
              <a:gd name="connsiteX5" fmla="*/ 0 w 6869529"/>
              <a:gd name="connsiteY5" fmla="*/ 4859338 h 4883040"/>
              <a:gd name="connsiteX6" fmla="*/ 0 w 6869529"/>
              <a:gd name="connsiteY6" fmla="*/ 0 h 4883040"/>
              <a:gd name="connsiteX0" fmla="*/ 0 w 6869529"/>
              <a:gd name="connsiteY0" fmla="*/ 0 h 4871547"/>
              <a:gd name="connsiteX1" fmla="*/ 6835775 w 6869529"/>
              <a:gd name="connsiteY1" fmla="*/ 0 h 4871547"/>
              <a:gd name="connsiteX2" fmla="*/ 6869430 w 6869529"/>
              <a:gd name="connsiteY2" fmla="*/ 4090754 h 4871547"/>
              <a:gd name="connsiteX3" fmla="*/ 2244548 w 6869529"/>
              <a:gd name="connsiteY3" fmla="*/ 4082018 h 4871547"/>
              <a:gd name="connsiteX4" fmla="*/ 2245312 w 6869529"/>
              <a:gd name="connsiteY4" fmla="*/ 4871547 h 4871547"/>
              <a:gd name="connsiteX5" fmla="*/ 0 w 6869529"/>
              <a:gd name="connsiteY5" fmla="*/ 4859338 h 4871547"/>
              <a:gd name="connsiteX6" fmla="*/ 0 w 6869529"/>
              <a:gd name="connsiteY6" fmla="*/ 0 h 4871547"/>
              <a:gd name="connsiteX0" fmla="*/ 0 w 6869529"/>
              <a:gd name="connsiteY0" fmla="*/ 0 h 4859338"/>
              <a:gd name="connsiteX1" fmla="*/ 6835775 w 6869529"/>
              <a:gd name="connsiteY1" fmla="*/ 0 h 4859338"/>
              <a:gd name="connsiteX2" fmla="*/ 6869430 w 6869529"/>
              <a:gd name="connsiteY2" fmla="*/ 4090754 h 4859338"/>
              <a:gd name="connsiteX3" fmla="*/ 2244548 w 6869529"/>
              <a:gd name="connsiteY3" fmla="*/ 4082018 h 4859338"/>
              <a:gd name="connsiteX4" fmla="*/ 2241233 w 6869529"/>
              <a:gd name="connsiteY4" fmla="*/ 4842815 h 4859338"/>
              <a:gd name="connsiteX5" fmla="*/ 0 w 6869529"/>
              <a:gd name="connsiteY5" fmla="*/ 4859338 h 4859338"/>
              <a:gd name="connsiteX6" fmla="*/ 0 w 6869529"/>
              <a:gd name="connsiteY6" fmla="*/ 0 h 4859338"/>
              <a:gd name="connsiteX0" fmla="*/ 0 w 6869529"/>
              <a:gd name="connsiteY0" fmla="*/ 0 h 4877294"/>
              <a:gd name="connsiteX1" fmla="*/ 6835775 w 6869529"/>
              <a:gd name="connsiteY1" fmla="*/ 0 h 4877294"/>
              <a:gd name="connsiteX2" fmla="*/ 6869430 w 6869529"/>
              <a:gd name="connsiteY2" fmla="*/ 4090754 h 4877294"/>
              <a:gd name="connsiteX3" fmla="*/ 2244548 w 6869529"/>
              <a:gd name="connsiteY3" fmla="*/ 4082018 h 4877294"/>
              <a:gd name="connsiteX4" fmla="*/ 2237154 w 6869529"/>
              <a:gd name="connsiteY4" fmla="*/ 4877294 h 4877294"/>
              <a:gd name="connsiteX5" fmla="*/ 0 w 6869529"/>
              <a:gd name="connsiteY5" fmla="*/ 4859338 h 4877294"/>
              <a:gd name="connsiteX6" fmla="*/ 0 w 6869529"/>
              <a:gd name="connsiteY6" fmla="*/ 0 h 4877294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44548 w 6869529"/>
              <a:gd name="connsiteY3" fmla="*/ 4082018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56786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0865 w 6869529"/>
              <a:gd name="connsiteY3" fmla="*/ 4087764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30301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30"/>
              <a:gd name="connsiteY0" fmla="*/ 0 h 4860055"/>
              <a:gd name="connsiteX1" fmla="*/ 6835775 w 6869530"/>
              <a:gd name="connsiteY1" fmla="*/ 0 h 4860055"/>
              <a:gd name="connsiteX2" fmla="*/ 6869431 w 6869530"/>
              <a:gd name="connsiteY2" fmla="*/ 4073515 h 4860055"/>
              <a:gd name="connsiteX3" fmla="*/ 2264944 w 6869530"/>
              <a:gd name="connsiteY3" fmla="*/ 4030301 h 4860055"/>
              <a:gd name="connsiteX4" fmla="*/ 2261629 w 6869530"/>
              <a:gd name="connsiteY4" fmla="*/ 4860055 h 4860055"/>
              <a:gd name="connsiteX5" fmla="*/ 0 w 6869530"/>
              <a:gd name="connsiteY5" fmla="*/ 4859338 h 4860055"/>
              <a:gd name="connsiteX6" fmla="*/ 0 w 6869530"/>
              <a:gd name="connsiteY6" fmla="*/ 0 h 4860055"/>
              <a:gd name="connsiteX0" fmla="*/ 0 w 6873601"/>
              <a:gd name="connsiteY0" fmla="*/ 0 h 4860055"/>
              <a:gd name="connsiteX1" fmla="*/ 6835775 w 6873601"/>
              <a:gd name="connsiteY1" fmla="*/ 0 h 4860055"/>
              <a:gd name="connsiteX2" fmla="*/ 6873511 w 6873601"/>
              <a:gd name="connsiteY2" fmla="*/ 4062022 h 4860055"/>
              <a:gd name="connsiteX3" fmla="*/ 2264944 w 6873601"/>
              <a:gd name="connsiteY3" fmla="*/ 4030301 h 4860055"/>
              <a:gd name="connsiteX4" fmla="*/ 2261629 w 6873601"/>
              <a:gd name="connsiteY4" fmla="*/ 4860055 h 4860055"/>
              <a:gd name="connsiteX5" fmla="*/ 0 w 6873601"/>
              <a:gd name="connsiteY5" fmla="*/ 4859338 h 4860055"/>
              <a:gd name="connsiteX6" fmla="*/ 0 w 6873601"/>
              <a:gd name="connsiteY6" fmla="*/ 0 h 4860055"/>
              <a:gd name="connsiteX0" fmla="*/ 0 w 6877673"/>
              <a:gd name="connsiteY0" fmla="*/ 0 h 4860055"/>
              <a:gd name="connsiteX1" fmla="*/ 6835775 w 6877673"/>
              <a:gd name="connsiteY1" fmla="*/ 0 h 4860055"/>
              <a:gd name="connsiteX2" fmla="*/ 6877591 w 6877673"/>
              <a:gd name="connsiteY2" fmla="*/ 4085007 h 4860055"/>
              <a:gd name="connsiteX3" fmla="*/ 2264944 w 6877673"/>
              <a:gd name="connsiteY3" fmla="*/ 4030301 h 4860055"/>
              <a:gd name="connsiteX4" fmla="*/ 2261629 w 6877673"/>
              <a:gd name="connsiteY4" fmla="*/ 4860055 h 4860055"/>
              <a:gd name="connsiteX5" fmla="*/ 0 w 6877673"/>
              <a:gd name="connsiteY5" fmla="*/ 4859338 h 4860055"/>
              <a:gd name="connsiteX6" fmla="*/ 0 w 6877673"/>
              <a:gd name="connsiteY6" fmla="*/ 0 h 4860055"/>
              <a:gd name="connsiteX0" fmla="*/ 0 w 6881745"/>
              <a:gd name="connsiteY0" fmla="*/ 0 h 4860055"/>
              <a:gd name="connsiteX1" fmla="*/ 6835775 w 6881745"/>
              <a:gd name="connsiteY1" fmla="*/ 0 h 4860055"/>
              <a:gd name="connsiteX2" fmla="*/ 6881670 w 6881745"/>
              <a:gd name="connsiteY2" fmla="*/ 4079260 h 4860055"/>
              <a:gd name="connsiteX3" fmla="*/ 2264944 w 6881745"/>
              <a:gd name="connsiteY3" fmla="*/ 4030301 h 4860055"/>
              <a:gd name="connsiteX4" fmla="*/ 2261629 w 6881745"/>
              <a:gd name="connsiteY4" fmla="*/ 4860055 h 4860055"/>
              <a:gd name="connsiteX5" fmla="*/ 0 w 6881745"/>
              <a:gd name="connsiteY5" fmla="*/ 4859338 h 4860055"/>
              <a:gd name="connsiteX6" fmla="*/ 0 w 6881745"/>
              <a:gd name="connsiteY6" fmla="*/ 0 h 4860055"/>
              <a:gd name="connsiteX0" fmla="*/ 0 w 6869531"/>
              <a:gd name="connsiteY0" fmla="*/ 0 h 4860055"/>
              <a:gd name="connsiteX1" fmla="*/ 6835775 w 6869531"/>
              <a:gd name="connsiteY1" fmla="*/ 0 h 4860055"/>
              <a:gd name="connsiteX2" fmla="*/ 6869432 w 6869531"/>
              <a:gd name="connsiteY2" fmla="*/ 4050527 h 4860055"/>
              <a:gd name="connsiteX3" fmla="*/ 2264944 w 6869531"/>
              <a:gd name="connsiteY3" fmla="*/ 4030301 h 4860055"/>
              <a:gd name="connsiteX4" fmla="*/ 2261629 w 6869531"/>
              <a:gd name="connsiteY4" fmla="*/ 4860055 h 4860055"/>
              <a:gd name="connsiteX5" fmla="*/ 0 w 6869531"/>
              <a:gd name="connsiteY5" fmla="*/ 4859338 h 4860055"/>
              <a:gd name="connsiteX6" fmla="*/ 0 w 6869531"/>
              <a:gd name="connsiteY6" fmla="*/ 0 h 4860055"/>
              <a:gd name="connsiteX0" fmla="*/ 0 w 6855816"/>
              <a:gd name="connsiteY0" fmla="*/ 0 h 4860055"/>
              <a:gd name="connsiteX1" fmla="*/ 6835775 w 6855816"/>
              <a:gd name="connsiteY1" fmla="*/ 0 h 4860055"/>
              <a:gd name="connsiteX2" fmla="*/ 6855665 w 6855816"/>
              <a:gd name="connsiteY2" fmla="*/ 4089315 h 4860055"/>
              <a:gd name="connsiteX3" fmla="*/ 2264944 w 6855816"/>
              <a:gd name="connsiteY3" fmla="*/ 4030301 h 4860055"/>
              <a:gd name="connsiteX4" fmla="*/ 2261629 w 6855816"/>
              <a:gd name="connsiteY4" fmla="*/ 4860055 h 4860055"/>
              <a:gd name="connsiteX5" fmla="*/ 0 w 6855816"/>
              <a:gd name="connsiteY5" fmla="*/ 4859338 h 4860055"/>
              <a:gd name="connsiteX6" fmla="*/ 0 w 6855816"/>
              <a:gd name="connsiteY6" fmla="*/ 0 h 4860055"/>
              <a:gd name="connsiteX0" fmla="*/ 0 w 6855817"/>
              <a:gd name="connsiteY0" fmla="*/ 0 h 4860055"/>
              <a:gd name="connsiteX1" fmla="*/ 6835775 w 6855817"/>
              <a:gd name="connsiteY1" fmla="*/ 0 h 4860055"/>
              <a:gd name="connsiteX2" fmla="*/ 6855666 w 6855817"/>
              <a:gd name="connsiteY2" fmla="*/ 4079618 h 4860055"/>
              <a:gd name="connsiteX3" fmla="*/ 2264944 w 6855817"/>
              <a:gd name="connsiteY3" fmla="*/ 4030301 h 4860055"/>
              <a:gd name="connsiteX4" fmla="*/ 2261629 w 6855817"/>
              <a:gd name="connsiteY4" fmla="*/ 4860055 h 4860055"/>
              <a:gd name="connsiteX5" fmla="*/ 0 w 6855817"/>
              <a:gd name="connsiteY5" fmla="*/ 4859338 h 4860055"/>
              <a:gd name="connsiteX6" fmla="*/ 0 w 6855817"/>
              <a:gd name="connsiteY6" fmla="*/ 0 h 4860055"/>
              <a:gd name="connsiteX0" fmla="*/ 0 w 6883275"/>
              <a:gd name="connsiteY0" fmla="*/ 0 h 4860055"/>
              <a:gd name="connsiteX1" fmla="*/ 6835775 w 6883275"/>
              <a:gd name="connsiteY1" fmla="*/ 0 h 4860055"/>
              <a:gd name="connsiteX2" fmla="*/ 6883202 w 6883275"/>
              <a:gd name="connsiteY2" fmla="*/ 4050527 h 4860055"/>
              <a:gd name="connsiteX3" fmla="*/ 2264944 w 6883275"/>
              <a:gd name="connsiteY3" fmla="*/ 4030301 h 4860055"/>
              <a:gd name="connsiteX4" fmla="*/ 2261629 w 6883275"/>
              <a:gd name="connsiteY4" fmla="*/ 4860055 h 4860055"/>
              <a:gd name="connsiteX5" fmla="*/ 0 w 6883275"/>
              <a:gd name="connsiteY5" fmla="*/ 4859338 h 4860055"/>
              <a:gd name="connsiteX6" fmla="*/ 0 w 6883275"/>
              <a:gd name="connsiteY6" fmla="*/ 0 h 4860055"/>
              <a:gd name="connsiteX0" fmla="*/ 0 w 6848989"/>
              <a:gd name="connsiteY0" fmla="*/ 0 h 4860055"/>
              <a:gd name="connsiteX1" fmla="*/ 6835775 w 6848989"/>
              <a:gd name="connsiteY1" fmla="*/ 0 h 4860055"/>
              <a:gd name="connsiteX2" fmla="*/ 6848783 w 6848989"/>
              <a:gd name="connsiteY2" fmla="*/ 4069921 h 4860055"/>
              <a:gd name="connsiteX3" fmla="*/ 2264944 w 6848989"/>
              <a:gd name="connsiteY3" fmla="*/ 4030301 h 4860055"/>
              <a:gd name="connsiteX4" fmla="*/ 2261629 w 6848989"/>
              <a:gd name="connsiteY4" fmla="*/ 4860055 h 4860055"/>
              <a:gd name="connsiteX5" fmla="*/ 0 w 6848989"/>
              <a:gd name="connsiteY5" fmla="*/ 4859338 h 4860055"/>
              <a:gd name="connsiteX6" fmla="*/ 0 w 6848989"/>
              <a:gd name="connsiteY6" fmla="*/ 0 h 4860055"/>
              <a:gd name="connsiteX0" fmla="*/ 0 w 6855818"/>
              <a:gd name="connsiteY0" fmla="*/ 0 h 4860055"/>
              <a:gd name="connsiteX1" fmla="*/ 6835775 w 6855818"/>
              <a:gd name="connsiteY1" fmla="*/ 0 h 4860055"/>
              <a:gd name="connsiteX2" fmla="*/ 6855667 w 6855818"/>
              <a:gd name="connsiteY2" fmla="*/ 4040830 h 4860055"/>
              <a:gd name="connsiteX3" fmla="*/ 2264944 w 6855818"/>
              <a:gd name="connsiteY3" fmla="*/ 4030301 h 4860055"/>
              <a:gd name="connsiteX4" fmla="*/ 2261629 w 6855818"/>
              <a:gd name="connsiteY4" fmla="*/ 4860055 h 4860055"/>
              <a:gd name="connsiteX5" fmla="*/ 0 w 6855818"/>
              <a:gd name="connsiteY5" fmla="*/ 4859338 h 4860055"/>
              <a:gd name="connsiteX6" fmla="*/ 0 w 6855818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261629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40666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0015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47874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35775"/>
              <a:gd name="connsiteY0" fmla="*/ 0 h 4860055"/>
              <a:gd name="connsiteX1" fmla="*/ 6835775 w 6835775"/>
              <a:gd name="connsiteY1" fmla="*/ 0 h 4860055"/>
              <a:gd name="connsiteX2" fmla="*/ 5663990 w 6835775"/>
              <a:gd name="connsiteY2" fmla="*/ 4085937 h 4860055"/>
              <a:gd name="connsiteX3" fmla="*/ 2326134 w 6835775"/>
              <a:gd name="connsiteY3" fmla="*/ 4049279 h 4860055"/>
              <a:gd name="connsiteX4" fmla="*/ 2323582 w 6835775"/>
              <a:gd name="connsiteY4" fmla="*/ 4860055 h 4860055"/>
              <a:gd name="connsiteX5" fmla="*/ 0 w 6835775"/>
              <a:gd name="connsiteY5" fmla="*/ 4859338 h 4860055"/>
              <a:gd name="connsiteX6" fmla="*/ 0 w 6835775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722787"/>
              <a:gd name="connsiteY0" fmla="*/ 0 h 4860055"/>
              <a:gd name="connsiteX1" fmla="*/ 5722787 w 5722787"/>
              <a:gd name="connsiteY1" fmla="*/ 0 h 4860055"/>
              <a:gd name="connsiteX2" fmla="*/ 5663990 w 5722787"/>
              <a:gd name="connsiteY2" fmla="*/ 4085937 h 4860055"/>
              <a:gd name="connsiteX3" fmla="*/ 2326134 w 5722787"/>
              <a:gd name="connsiteY3" fmla="*/ 4049279 h 4860055"/>
              <a:gd name="connsiteX4" fmla="*/ 2323582 w 5722787"/>
              <a:gd name="connsiteY4" fmla="*/ 4860055 h 4860055"/>
              <a:gd name="connsiteX5" fmla="*/ 0 w 5722787"/>
              <a:gd name="connsiteY5" fmla="*/ 4859338 h 4860055"/>
              <a:gd name="connsiteX6" fmla="*/ 0 w 5722787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63990 w 5667138"/>
              <a:gd name="connsiteY2" fmla="*/ 4085937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26890 w 5667138"/>
              <a:gd name="connsiteY2" fmla="*/ 4073249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73249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32253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32253 w 5639289"/>
              <a:gd name="connsiteY3" fmla="*/ 4049279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26134 w 5639289"/>
              <a:gd name="connsiteY3" fmla="*/ 4032538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51473"/>
              <a:gd name="connsiteY0" fmla="*/ 0 h 4860055"/>
              <a:gd name="connsiteX1" fmla="*/ 5620764 w 5651473"/>
              <a:gd name="connsiteY1" fmla="*/ 0 h 4860055"/>
              <a:gd name="connsiteX2" fmla="*/ 5651366 w 5651473"/>
              <a:gd name="connsiteY2" fmla="*/ 4048139 h 4860055"/>
              <a:gd name="connsiteX3" fmla="*/ 2326134 w 5651473"/>
              <a:gd name="connsiteY3" fmla="*/ 4032538 h 4860055"/>
              <a:gd name="connsiteX4" fmla="*/ 2323582 w 5651473"/>
              <a:gd name="connsiteY4" fmla="*/ 4860055 h 4860055"/>
              <a:gd name="connsiteX5" fmla="*/ 0 w 5651473"/>
              <a:gd name="connsiteY5" fmla="*/ 4859338 h 4860055"/>
              <a:gd name="connsiteX6" fmla="*/ 0 w 5651473"/>
              <a:gd name="connsiteY6" fmla="*/ 0 h 4860055"/>
              <a:gd name="connsiteX0" fmla="*/ 0 w 5627215"/>
              <a:gd name="connsiteY0" fmla="*/ 0 h 4860055"/>
              <a:gd name="connsiteX1" fmla="*/ 5620764 w 5627215"/>
              <a:gd name="connsiteY1" fmla="*/ 0 h 4860055"/>
              <a:gd name="connsiteX2" fmla="*/ 5626891 w 5627215"/>
              <a:gd name="connsiteY2" fmla="*/ 4048139 h 4860055"/>
              <a:gd name="connsiteX3" fmla="*/ 2326134 w 5627215"/>
              <a:gd name="connsiteY3" fmla="*/ 4032538 h 4860055"/>
              <a:gd name="connsiteX4" fmla="*/ 2323582 w 5627215"/>
              <a:gd name="connsiteY4" fmla="*/ 4860055 h 4860055"/>
              <a:gd name="connsiteX5" fmla="*/ 0 w 5627215"/>
              <a:gd name="connsiteY5" fmla="*/ 4859338 h 4860055"/>
              <a:gd name="connsiteX6" fmla="*/ 0 w 5627215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4 w 5627552"/>
              <a:gd name="connsiteY3" fmla="*/ 4032538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33018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5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34079"/>
              <a:gd name="connsiteY0" fmla="*/ 0 h 4860055"/>
              <a:gd name="connsiteX1" fmla="*/ 5626884 w 5634079"/>
              <a:gd name="connsiteY1" fmla="*/ 16741 h 4860055"/>
              <a:gd name="connsiteX2" fmla="*/ 5633775 w 5634079"/>
              <a:gd name="connsiteY2" fmla="*/ 4048139 h 4860055"/>
              <a:gd name="connsiteX3" fmla="*/ 2326135 w 5634079"/>
              <a:gd name="connsiteY3" fmla="*/ 4041955 h 4860055"/>
              <a:gd name="connsiteX4" fmla="*/ 2323582 w 5634079"/>
              <a:gd name="connsiteY4" fmla="*/ 4860055 h 4860055"/>
              <a:gd name="connsiteX5" fmla="*/ 0 w 5634079"/>
              <a:gd name="connsiteY5" fmla="*/ 4859338 h 4860055"/>
              <a:gd name="connsiteX6" fmla="*/ 0 w 5634079"/>
              <a:gd name="connsiteY6" fmla="*/ 0 h 4860055"/>
              <a:gd name="connsiteX0" fmla="*/ 0 w 5634436"/>
              <a:gd name="connsiteY0" fmla="*/ 2093 h 4862148"/>
              <a:gd name="connsiteX1" fmla="*/ 5633768 w 5634436"/>
              <a:gd name="connsiteY1" fmla="*/ 0 h 4862148"/>
              <a:gd name="connsiteX2" fmla="*/ 5633775 w 5634436"/>
              <a:gd name="connsiteY2" fmla="*/ 4050232 h 4862148"/>
              <a:gd name="connsiteX3" fmla="*/ 2326135 w 5634436"/>
              <a:gd name="connsiteY3" fmla="*/ 4044048 h 4862148"/>
              <a:gd name="connsiteX4" fmla="*/ 2323582 w 5634436"/>
              <a:gd name="connsiteY4" fmla="*/ 4862148 h 4862148"/>
              <a:gd name="connsiteX5" fmla="*/ 0 w 5634436"/>
              <a:gd name="connsiteY5" fmla="*/ 4861431 h 4862148"/>
              <a:gd name="connsiteX6" fmla="*/ 0 w 5634436"/>
              <a:gd name="connsiteY6" fmla="*/ 2093 h 4862148"/>
              <a:gd name="connsiteX0" fmla="*/ 0 w 5647740"/>
              <a:gd name="connsiteY0" fmla="*/ 2093 h 4862148"/>
              <a:gd name="connsiteX1" fmla="*/ 5633768 w 5647740"/>
              <a:gd name="connsiteY1" fmla="*/ 0 h 4862148"/>
              <a:gd name="connsiteX2" fmla="*/ 5647542 w 5647740"/>
              <a:gd name="connsiteY2" fmla="*/ 4050232 h 4862148"/>
              <a:gd name="connsiteX3" fmla="*/ 2326135 w 5647740"/>
              <a:gd name="connsiteY3" fmla="*/ 4044048 h 4862148"/>
              <a:gd name="connsiteX4" fmla="*/ 2323582 w 5647740"/>
              <a:gd name="connsiteY4" fmla="*/ 4862148 h 4862148"/>
              <a:gd name="connsiteX5" fmla="*/ 0 w 5647740"/>
              <a:gd name="connsiteY5" fmla="*/ 4861431 h 4862148"/>
              <a:gd name="connsiteX6" fmla="*/ 0 w 5647740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54419"/>
              <a:gd name="connsiteY0" fmla="*/ 2093 h 4862148"/>
              <a:gd name="connsiteX1" fmla="*/ 5654419 w 5654419"/>
              <a:gd name="connsiteY1" fmla="*/ 0 h 4862148"/>
              <a:gd name="connsiteX2" fmla="*/ 5647542 w 5654419"/>
              <a:gd name="connsiteY2" fmla="*/ 4050232 h 4862148"/>
              <a:gd name="connsiteX3" fmla="*/ 2326135 w 5654419"/>
              <a:gd name="connsiteY3" fmla="*/ 4044048 h 4862148"/>
              <a:gd name="connsiteX4" fmla="*/ 2323582 w 5654419"/>
              <a:gd name="connsiteY4" fmla="*/ 4862148 h 4862148"/>
              <a:gd name="connsiteX5" fmla="*/ 0 w 5654419"/>
              <a:gd name="connsiteY5" fmla="*/ 4861431 h 4862148"/>
              <a:gd name="connsiteX6" fmla="*/ 0 w 5654419"/>
              <a:gd name="connsiteY6" fmla="*/ 2093 h 4862148"/>
              <a:gd name="connsiteX0" fmla="*/ 0 w 5647846"/>
              <a:gd name="connsiteY0" fmla="*/ 0 h 4860055"/>
              <a:gd name="connsiteX1" fmla="*/ 5640652 w 5647846"/>
              <a:gd name="connsiteY1" fmla="*/ 7323 h 4860055"/>
              <a:gd name="connsiteX2" fmla="*/ 5647542 w 5647846"/>
              <a:gd name="connsiteY2" fmla="*/ 4048139 h 4860055"/>
              <a:gd name="connsiteX3" fmla="*/ 2326135 w 5647846"/>
              <a:gd name="connsiteY3" fmla="*/ 4041955 h 4860055"/>
              <a:gd name="connsiteX4" fmla="*/ 2323582 w 5647846"/>
              <a:gd name="connsiteY4" fmla="*/ 4860055 h 4860055"/>
              <a:gd name="connsiteX5" fmla="*/ 0 w 5647846"/>
              <a:gd name="connsiteY5" fmla="*/ 4859338 h 4860055"/>
              <a:gd name="connsiteX6" fmla="*/ 0 w 5647846"/>
              <a:gd name="connsiteY6" fmla="*/ 0 h 486005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47542 w 5654419"/>
              <a:gd name="connsiteY2" fmla="*/ 4059649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33774 w 5654419"/>
              <a:gd name="connsiteY2" fmla="*/ 4050232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33774 w 5640651"/>
              <a:gd name="connsiteY2" fmla="*/ 4050232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26890 w 5640651"/>
              <a:gd name="connsiteY2" fmla="*/ 4031398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33768"/>
              <a:gd name="connsiteY0" fmla="*/ 11510 h 4871565"/>
              <a:gd name="connsiteX1" fmla="*/ 5633768 w 5633768"/>
              <a:gd name="connsiteY1" fmla="*/ 0 h 4871565"/>
              <a:gd name="connsiteX2" fmla="*/ 5626890 w 5633768"/>
              <a:gd name="connsiteY2" fmla="*/ 4031398 h 4871565"/>
              <a:gd name="connsiteX3" fmla="*/ 2326135 w 5633768"/>
              <a:gd name="connsiteY3" fmla="*/ 4053465 h 4871565"/>
              <a:gd name="connsiteX4" fmla="*/ 2323582 w 5633768"/>
              <a:gd name="connsiteY4" fmla="*/ 4871565 h 4871565"/>
              <a:gd name="connsiteX5" fmla="*/ 0 w 5633768"/>
              <a:gd name="connsiteY5" fmla="*/ 4870848 h 4871565"/>
              <a:gd name="connsiteX6" fmla="*/ 0 w 56337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31398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31398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13124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50232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35048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62325"/>
              <a:gd name="connsiteY0" fmla="*/ 11510 h 4871565"/>
              <a:gd name="connsiteX1" fmla="*/ 5662325 w 5662325"/>
              <a:gd name="connsiteY1" fmla="*/ 0 h 4871565"/>
              <a:gd name="connsiteX2" fmla="*/ 5635048 w 5662325"/>
              <a:gd name="connsiteY2" fmla="*/ 4050232 h 4871565"/>
              <a:gd name="connsiteX3" fmla="*/ 2326135 w 5662325"/>
              <a:gd name="connsiteY3" fmla="*/ 4053465 h 4871565"/>
              <a:gd name="connsiteX4" fmla="*/ 2323582 w 5662325"/>
              <a:gd name="connsiteY4" fmla="*/ 4871565 h 4871565"/>
              <a:gd name="connsiteX5" fmla="*/ 0 w 5662325"/>
              <a:gd name="connsiteY5" fmla="*/ 4870848 h 4871565"/>
              <a:gd name="connsiteX6" fmla="*/ 0 w 5662325"/>
              <a:gd name="connsiteY6" fmla="*/ 11510 h 4871565"/>
              <a:gd name="connsiteX0" fmla="*/ 0 w 5637850"/>
              <a:gd name="connsiteY0" fmla="*/ 351 h 4860406"/>
              <a:gd name="connsiteX1" fmla="*/ 5637850 w 5637850"/>
              <a:gd name="connsiteY1" fmla="*/ 0 h 4860406"/>
              <a:gd name="connsiteX2" fmla="*/ 5635048 w 5637850"/>
              <a:gd name="connsiteY2" fmla="*/ 4039073 h 4860406"/>
              <a:gd name="connsiteX3" fmla="*/ 2326135 w 5637850"/>
              <a:gd name="connsiteY3" fmla="*/ 4042306 h 4860406"/>
              <a:gd name="connsiteX4" fmla="*/ 2323582 w 5637850"/>
              <a:gd name="connsiteY4" fmla="*/ 4860406 h 4860406"/>
              <a:gd name="connsiteX5" fmla="*/ 0 w 5637850"/>
              <a:gd name="connsiteY5" fmla="*/ 4859689 h 4860406"/>
              <a:gd name="connsiteX6" fmla="*/ 0 w 5637850"/>
              <a:gd name="connsiteY6" fmla="*/ 351 h 486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7850" h="4860406">
                <a:moveTo>
                  <a:pt x="0" y="351"/>
                </a:moveTo>
                <a:lnTo>
                  <a:pt x="5637850" y="0"/>
                </a:lnTo>
                <a:cubicBezTo>
                  <a:pt x="5635556" y="1416545"/>
                  <a:pt x="5637342" y="2622528"/>
                  <a:pt x="5635048" y="4039073"/>
                </a:cubicBezTo>
                <a:lnTo>
                  <a:pt x="2326135" y="4042306"/>
                </a:lnTo>
                <a:cubicBezTo>
                  <a:pt x="2323841" y="4291688"/>
                  <a:pt x="2325876" y="4611024"/>
                  <a:pt x="2323582" y="4860406"/>
                </a:cubicBezTo>
                <a:lnTo>
                  <a:pt x="0" y="4859689"/>
                </a:lnTo>
                <a:lnTo>
                  <a:pt x="0" y="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649" y="367239"/>
            <a:ext cx="1539287" cy="24951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342" y="4334772"/>
            <a:ext cx="1402632" cy="821194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261" y="4334773"/>
            <a:ext cx="2278263" cy="821194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83812" y="4334315"/>
            <a:ext cx="1937739" cy="822352"/>
          </a:xfrm>
          <a:prstGeom prst="rect">
            <a:avLst/>
          </a:prstGeom>
        </p:spPr>
      </p:pic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411760" y="3062122"/>
            <a:ext cx="5976664" cy="1272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0934" y="3790039"/>
            <a:ext cx="5245249" cy="441262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0077315-1D70-4F03-A08B-B97A5ED5F4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11760" y="3062122"/>
            <a:ext cx="3444545" cy="6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643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64">
          <p15:clr>
            <a:srgbClr val="FBAE40"/>
          </p15:clr>
        </p15:guide>
        <p15:guide id="2" orient="horz" pos="77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orient="horz" pos="231">
          <p15:clr>
            <a:srgbClr val="FBAE40"/>
          </p15:clr>
        </p15:guide>
        <p15:guide id="5" orient="horz" pos="386">
          <p15:clr>
            <a:srgbClr val="FBAE40"/>
          </p15:clr>
        </p15:guide>
        <p15:guide id="6" orient="horz" pos="540">
          <p15:clr>
            <a:srgbClr val="FBAE40"/>
          </p15:clr>
        </p15:guide>
        <p15:guide id="7" orient="horz" pos="694">
          <p15:clr>
            <a:srgbClr val="FBAE40"/>
          </p15:clr>
        </p15:guide>
        <p15:guide id="8" orient="horz" pos="848">
          <p15:clr>
            <a:srgbClr val="FBAE40"/>
          </p15:clr>
        </p15:guide>
        <p15:guide id="9" orient="horz" pos="1003">
          <p15:clr>
            <a:srgbClr val="FBAE40"/>
          </p15:clr>
        </p15:guide>
        <p15:guide id="10" orient="horz" pos="1157">
          <p15:clr>
            <a:srgbClr val="FBAE40"/>
          </p15:clr>
        </p15:guide>
        <p15:guide id="11" orient="horz" pos="1311">
          <p15:clr>
            <a:srgbClr val="FBAE40"/>
          </p15:clr>
        </p15:guide>
        <p15:guide id="12" orient="horz" pos="1466">
          <p15:clr>
            <a:srgbClr val="FBAE40"/>
          </p15:clr>
        </p15:guide>
        <p15:guide id="13" orient="horz" pos="1774">
          <p15:clr>
            <a:srgbClr val="FBAE40"/>
          </p15:clr>
        </p15:guide>
        <p15:guide id="14" orient="horz" pos="1929">
          <p15:clr>
            <a:srgbClr val="FBAE40"/>
          </p15:clr>
        </p15:guide>
        <p15:guide id="15" orient="horz" pos="2083">
          <p15:clr>
            <a:srgbClr val="FBAE40"/>
          </p15:clr>
        </p15:guide>
        <p15:guide id="16" orient="horz" pos="2237">
          <p15:clr>
            <a:srgbClr val="FBAE40"/>
          </p15:clr>
        </p15:guide>
        <p15:guide id="17" orient="horz" pos="2392">
          <p15:clr>
            <a:srgbClr val="FBAE40"/>
          </p15:clr>
        </p15:guide>
        <p15:guide id="18" orient="horz" pos="2546">
          <p15:clr>
            <a:srgbClr val="FBAE40"/>
          </p15:clr>
        </p15:guide>
        <p15:guide id="19" orient="horz" pos="2700">
          <p15:clr>
            <a:srgbClr val="FBAE40"/>
          </p15:clr>
        </p15:guide>
        <p15:guide id="20" orient="horz" pos="2854">
          <p15:clr>
            <a:srgbClr val="FBAE40"/>
          </p15:clr>
        </p15:guide>
        <p15:guide id="21" orient="horz" pos="3009">
          <p15:clr>
            <a:srgbClr val="FBAE40"/>
          </p15:clr>
        </p15:guide>
        <p15:guide id="22" orient="horz" pos="3163">
          <p15:clr>
            <a:srgbClr val="FBAE40"/>
          </p15:clr>
        </p15:guide>
        <p15:guide id="23" pos="358">
          <p15:clr>
            <a:srgbClr val="FBAE40"/>
          </p15:clr>
        </p15:guide>
        <p15:guide id="24" pos="552">
          <p15:clr>
            <a:srgbClr val="FBAE40"/>
          </p15:clr>
        </p15:guide>
        <p15:guide id="25" pos="747">
          <p15:clr>
            <a:srgbClr val="FBAE40"/>
          </p15:clr>
        </p15:guide>
        <p15:guide id="26" pos="941">
          <p15:clr>
            <a:srgbClr val="FBAE40"/>
          </p15:clr>
        </p15:guide>
        <p15:guide id="27" pos="1135">
          <p15:clr>
            <a:srgbClr val="FBAE40"/>
          </p15:clr>
        </p15:guide>
        <p15:guide id="28" pos="1328">
          <p15:clr>
            <a:srgbClr val="FBAE40"/>
          </p15:clr>
        </p15:guide>
        <p15:guide id="29" pos="1522">
          <p15:clr>
            <a:srgbClr val="FBAE40"/>
          </p15:clr>
        </p15:guide>
        <p15:guide id="30" pos="1716">
          <p15:clr>
            <a:srgbClr val="FBAE40"/>
          </p15:clr>
        </p15:guide>
        <p15:guide id="31" pos="1911">
          <p15:clr>
            <a:srgbClr val="FBAE40"/>
          </p15:clr>
        </p15:guide>
        <p15:guide id="32" pos="2104">
          <p15:clr>
            <a:srgbClr val="FBAE40"/>
          </p15:clr>
        </p15:guide>
        <p15:guide id="33" pos="2298">
          <p15:clr>
            <a:srgbClr val="FBAE40"/>
          </p15:clr>
        </p15:guide>
        <p15:guide id="34" pos="2492">
          <p15:clr>
            <a:srgbClr val="FBAE40"/>
          </p15:clr>
        </p15:guide>
        <p15:guide id="35" pos="2686">
          <p15:clr>
            <a:srgbClr val="FBAE40"/>
          </p15:clr>
        </p15:guide>
        <p15:guide id="36" pos="2880">
          <p15:clr>
            <a:srgbClr val="FBAE40"/>
          </p15:clr>
        </p15:guide>
        <p15:guide id="37" pos="3074">
          <p15:clr>
            <a:srgbClr val="FBAE40"/>
          </p15:clr>
        </p15:guide>
        <p15:guide id="38" pos="3268">
          <p15:clr>
            <a:srgbClr val="FBAE40"/>
          </p15:clr>
        </p15:guide>
        <p15:guide id="39" pos="3462">
          <p15:clr>
            <a:srgbClr val="FBAE40"/>
          </p15:clr>
        </p15:guide>
        <p15:guide id="40" pos="3656">
          <p15:clr>
            <a:srgbClr val="FBAE40"/>
          </p15:clr>
        </p15:guide>
        <p15:guide id="41" pos="3849">
          <p15:clr>
            <a:srgbClr val="FBAE40"/>
          </p15:clr>
        </p15:guide>
        <p15:guide id="42" pos="4044">
          <p15:clr>
            <a:srgbClr val="FBAE40"/>
          </p15:clr>
        </p15:guide>
        <p15:guide id="43" pos="4238">
          <p15:clr>
            <a:srgbClr val="FBAE40"/>
          </p15:clr>
        </p15:guide>
        <p15:guide id="44" pos="4432">
          <p15:clr>
            <a:srgbClr val="FBAE40"/>
          </p15:clr>
        </p15:guide>
        <p15:guide id="45" pos="4625">
          <p15:clr>
            <a:srgbClr val="FBAE40"/>
          </p15:clr>
        </p15:guide>
        <p15:guide id="46" pos="4819">
          <p15:clr>
            <a:srgbClr val="FBAE40"/>
          </p15:clr>
        </p15:guide>
        <p15:guide id="47" pos="5013">
          <p15:clr>
            <a:srgbClr val="FBAE40"/>
          </p15:clr>
        </p15:guide>
        <p15:guide id="48" pos="5208">
          <p15:clr>
            <a:srgbClr val="FBAE40"/>
          </p15:clr>
        </p15:guide>
        <p15:guide id="49" pos="5402">
          <p15:clr>
            <a:srgbClr val="FBAE40"/>
          </p15:clr>
        </p15:guide>
        <p15:guide id="50" pos="559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416677" y="3062122"/>
            <a:ext cx="6154381" cy="1469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943" y="0"/>
            <a:ext cx="5850420" cy="3306227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339901" y="3062122"/>
            <a:ext cx="3079227" cy="24452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416678" y="3062122"/>
            <a:ext cx="923225" cy="244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03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65">
          <p15:clr>
            <a:srgbClr val="FBAE40"/>
          </p15:clr>
        </p15:guide>
        <p15:guide id="2" orient="horz" pos="77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orient="horz" pos="231">
          <p15:clr>
            <a:srgbClr val="FBAE40"/>
          </p15:clr>
        </p15:guide>
        <p15:guide id="5" orient="horz" pos="386">
          <p15:clr>
            <a:srgbClr val="FBAE40"/>
          </p15:clr>
        </p15:guide>
        <p15:guide id="6" orient="horz" pos="540">
          <p15:clr>
            <a:srgbClr val="FBAE40"/>
          </p15:clr>
        </p15:guide>
        <p15:guide id="7" orient="horz" pos="694">
          <p15:clr>
            <a:srgbClr val="FBAE40"/>
          </p15:clr>
        </p15:guide>
        <p15:guide id="8" orient="horz" pos="848">
          <p15:clr>
            <a:srgbClr val="FBAE40"/>
          </p15:clr>
        </p15:guide>
        <p15:guide id="9" orient="horz" pos="1003">
          <p15:clr>
            <a:srgbClr val="FBAE40"/>
          </p15:clr>
        </p15:guide>
        <p15:guide id="10" orient="horz" pos="1157">
          <p15:clr>
            <a:srgbClr val="FBAE40"/>
          </p15:clr>
        </p15:guide>
        <p15:guide id="11" orient="horz" pos="1311">
          <p15:clr>
            <a:srgbClr val="FBAE40"/>
          </p15:clr>
        </p15:guide>
        <p15:guide id="12" orient="horz" pos="1466">
          <p15:clr>
            <a:srgbClr val="FBAE40"/>
          </p15:clr>
        </p15:guide>
        <p15:guide id="13" orient="horz" pos="1774">
          <p15:clr>
            <a:srgbClr val="FBAE40"/>
          </p15:clr>
        </p15:guide>
        <p15:guide id="14" orient="horz" pos="1929">
          <p15:clr>
            <a:srgbClr val="FBAE40"/>
          </p15:clr>
        </p15:guide>
        <p15:guide id="15" orient="horz" pos="2083">
          <p15:clr>
            <a:srgbClr val="FBAE40"/>
          </p15:clr>
        </p15:guide>
        <p15:guide id="16" orient="horz" pos="2237">
          <p15:clr>
            <a:srgbClr val="FBAE40"/>
          </p15:clr>
        </p15:guide>
        <p15:guide id="17" orient="horz" pos="2392">
          <p15:clr>
            <a:srgbClr val="FBAE40"/>
          </p15:clr>
        </p15:guide>
        <p15:guide id="18" orient="horz" pos="2546">
          <p15:clr>
            <a:srgbClr val="FBAE40"/>
          </p15:clr>
        </p15:guide>
        <p15:guide id="19" orient="horz" pos="2700">
          <p15:clr>
            <a:srgbClr val="FBAE40"/>
          </p15:clr>
        </p15:guide>
        <p15:guide id="20" orient="horz" pos="2854">
          <p15:clr>
            <a:srgbClr val="FBAE40"/>
          </p15:clr>
        </p15:guide>
        <p15:guide id="21" orient="horz" pos="3009">
          <p15:clr>
            <a:srgbClr val="FBAE40"/>
          </p15:clr>
        </p15:guide>
        <p15:guide id="22" orient="horz" pos="3163">
          <p15:clr>
            <a:srgbClr val="FBAE40"/>
          </p15:clr>
        </p15:guide>
        <p15:guide id="23" pos="358">
          <p15:clr>
            <a:srgbClr val="FBAE40"/>
          </p15:clr>
        </p15:guide>
        <p15:guide id="24" pos="552">
          <p15:clr>
            <a:srgbClr val="FBAE40"/>
          </p15:clr>
        </p15:guide>
        <p15:guide id="25" pos="747">
          <p15:clr>
            <a:srgbClr val="FBAE40"/>
          </p15:clr>
        </p15:guide>
        <p15:guide id="26" pos="941">
          <p15:clr>
            <a:srgbClr val="FBAE40"/>
          </p15:clr>
        </p15:guide>
        <p15:guide id="27" pos="1135">
          <p15:clr>
            <a:srgbClr val="FBAE40"/>
          </p15:clr>
        </p15:guide>
        <p15:guide id="28" pos="1328">
          <p15:clr>
            <a:srgbClr val="FBAE40"/>
          </p15:clr>
        </p15:guide>
        <p15:guide id="29" pos="1522">
          <p15:clr>
            <a:srgbClr val="FBAE40"/>
          </p15:clr>
        </p15:guide>
        <p15:guide id="30" pos="1716">
          <p15:clr>
            <a:srgbClr val="FBAE40"/>
          </p15:clr>
        </p15:guide>
        <p15:guide id="31" pos="1911">
          <p15:clr>
            <a:srgbClr val="FBAE40"/>
          </p15:clr>
        </p15:guide>
        <p15:guide id="32" pos="2104">
          <p15:clr>
            <a:srgbClr val="FBAE40"/>
          </p15:clr>
        </p15:guide>
        <p15:guide id="33" pos="2298">
          <p15:clr>
            <a:srgbClr val="FBAE40"/>
          </p15:clr>
        </p15:guide>
        <p15:guide id="34" pos="2492">
          <p15:clr>
            <a:srgbClr val="FBAE40"/>
          </p15:clr>
        </p15:guide>
        <p15:guide id="35" pos="2686">
          <p15:clr>
            <a:srgbClr val="FBAE40"/>
          </p15:clr>
        </p15:guide>
        <p15:guide id="36" pos="2880">
          <p15:clr>
            <a:srgbClr val="FBAE40"/>
          </p15:clr>
        </p15:guide>
        <p15:guide id="37" pos="3074">
          <p15:clr>
            <a:srgbClr val="FBAE40"/>
          </p15:clr>
        </p15:guide>
        <p15:guide id="38" pos="3268">
          <p15:clr>
            <a:srgbClr val="FBAE40"/>
          </p15:clr>
        </p15:guide>
        <p15:guide id="39" pos="3462">
          <p15:clr>
            <a:srgbClr val="FBAE40"/>
          </p15:clr>
        </p15:guide>
        <p15:guide id="40" pos="3656">
          <p15:clr>
            <a:srgbClr val="FBAE40"/>
          </p15:clr>
        </p15:guide>
        <p15:guide id="41" pos="3849">
          <p15:clr>
            <a:srgbClr val="FBAE40"/>
          </p15:clr>
        </p15:guide>
        <p15:guide id="42" pos="4044">
          <p15:clr>
            <a:srgbClr val="FBAE40"/>
          </p15:clr>
        </p15:guide>
        <p15:guide id="43" pos="4238">
          <p15:clr>
            <a:srgbClr val="FBAE40"/>
          </p15:clr>
        </p15:guide>
        <p15:guide id="44" pos="4432">
          <p15:clr>
            <a:srgbClr val="FBAE40"/>
          </p15:clr>
        </p15:guide>
        <p15:guide id="45" pos="4625">
          <p15:clr>
            <a:srgbClr val="FBAE40"/>
          </p15:clr>
        </p15:guide>
        <p15:guide id="46" pos="4819">
          <p15:clr>
            <a:srgbClr val="FBAE40"/>
          </p15:clr>
        </p15:guide>
        <p15:guide id="47" pos="5013">
          <p15:clr>
            <a:srgbClr val="FBAE40"/>
          </p15:clr>
        </p15:guide>
        <p15:guide id="48" pos="5208">
          <p15:clr>
            <a:srgbClr val="FBAE40"/>
          </p15:clr>
        </p15:guide>
        <p15:guide id="49" pos="5402">
          <p15:clr>
            <a:srgbClr val="FBAE40"/>
          </p15:clr>
        </p15:guide>
        <p15:guide id="50" pos="559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51216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31172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612237"/>
            <a:ext cx="3694610" cy="73481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9" y="1347054"/>
            <a:ext cx="3694937" cy="318421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612425"/>
            <a:ext cx="4264485" cy="391883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</a:t>
            </a:r>
          </a:p>
        </p:txBody>
      </p:sp>
    </p:spTree>
    <p:extLst>
      <p:ext uri="{BB962C8B-B14F-4D97-AF65-F5344CB8AC3E}">
        <p14:creationId xmlns:p14="http://schemas.microsoft.com/office/powerpoint/2010/main" val="819947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42762732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25049296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90" y="1347054"/>
            <a:ext cx="7389547" cy="31842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  <a:endParaRPr lang="en-US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877359" y="0"/>
            <a:ext cx="924287" cy="1220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1801646" y="0"/>
            <a:ext cx="6464963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68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420923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685804" rtl="0" eaLnBrk="1" latinLnBrk="0" hangingPunct="1">
        <a:lnSpc>
          <a:spcPts val="2449"/>
        </a:lnSpc>
        <a:spcBef>
          <a:spcPct val="0"/>
        </a:spcBef>
        <a:buNone/>
        <a:defRPr sz="1905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171451" indent="-171451" algn="l" defTabSz="685804" rtl="0" eaLnBrk="1" latinLnBrk="0" hangingPunct="1">
        <a:lnSpc>
          <a:spcPts val="1633"/>
        </a:lnSpc>
        <a:spcBef>
          <a:spcPts val="750"/>
        </a:spcBef>
        <a:buClr>
          <a:schemeClr val="accent1"/>
        </a:buClr>
        <a:buFontTx/>
        <a:buBlip>
          <a:blip r:embed="rId12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514353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3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857256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4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200158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1543060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1885963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5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67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69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4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7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9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1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16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18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5">
          <p15:clr>
            <a:srgbClr val="F26B43"/>
          </p15:clr>
        </p15:guide>
        <p15:guide id="2" pos="358">
          <p15:clr>
            <a:srgbClr val="F26B43"/>
          </p15:clr>
        </p15:guide>
        <p15:guide id="3" pos="552">
          <p15:clr>
            <a:srgbClr val="F26B43"/>
          </p15:clr>
        </p15:guide>
        <p15:guide id="4" pos="747">
          <p15:clr>
            <a:srgbClr val="F26B43"/>
          </p15:clr>
        </p15:guide>
        <p15:guide id="5" pos="941">
          <p15:clr>
            <a:srgbClr val="F26B43"/>
          </p15:clr>
        </p15:guide>
        <p15:guide id="6" pos="1135">
          <p15:clr>
            <a:srgbClr val="F26B43"/>
          </p15:clr>
        </p15:guide>
        <p15:guide id="7" pos="1328">
          <p15:clr>
            <a:srgbClr val="F26B43"/>
          </p15:clr>
        </p15:guide>
        <p15:guide id="8" pos="1522">
          <p15:clr>
            <a:srgbClr val="F26B43"/>
          </p15:clr>
        </p15:guide>
        <p15:guide id="9" pos="1716">
          <p15:clr>
            <a:srgbClr val="F26B43"/>
          </p15:clr>
        </p15:guide>
        <p15:guide id="10" pos="1911">
          <p15:clr>
            <a:srgbClr val="F26B43"/>
          </p15:clr>
        </p15:guide>
        <p15:guide id="11" pos="2104">
          <p15:clr>
            <a:srgbClr val="F26B43"/>
          </p15:clr>
        </p15:guide>
        <p15:guide id="12" pos="2298">
          <p15:clr>
            <a:srgbClr val="F26B43"/>
          </p15:clr>
        </p15:guide>
        <p15:guide id="13" pos="2492">
          <p15:clr>
            <a:srgbClr val="F26B43"/>
          </p15:clr>
        </p15:guide>
        <p15:guide id="14" pos="2686">
          <p15:clr>
            <a:srgbClr val="F26B43"/>
          </p15:clr>
        </p15:guide>
        <p15:guide id="15" pos="2880">
          <p15:clr>
            <a:srgbClr val="F26B43"/>
          </p15:clr>
        </p15:guide>
        <p15:guide id="16" pos="3074">
          <p15:clr>
            <a:srgbClr val="F26B43"/>
          </p15:clr>
        </p15:guide>
        <p15:guide id="17" pos="3268">
          <p15:clr>
            <a:srgbClr val="F26B43"/>
          </p15:clr>
        </p15:guide>
        <p15:guide id="18" pos="3462">
          <p15:clr>
            <a:srgbClr val="F26B43"/>
          </p15:clr>
        </p15:guide>
        <p15:guide id="19" pos="3656">
          <p15:clr>
            <a:srgbClr val="F26B43"/>
          </p15:clr>
        </p15:guide>
        <p15:guide id="20" pos="3849">
          <p15:clr>
            <a:srgbClr val="F26B43"/>
          </p15:clr>
        </p15:guide>
        <p15:guide id="21" pos="4044">
          <p15:clr>
            <a:srgbClr val="F26B43"/>
          </p15:clr>
        </p15:guide>
        <p15:guide id="22" pos="4238">
          <p15:clr>
            <a:srgbClr val="F26B43"/>
          </p15:clr>
        </p15:guide>
        <p15:guide id="23" pos="4432">
          <p15:clr>
            <a:srgbClr val="F26B43"/>
          </p15:clr>
        </p15:guide>
        <p15:guide id="24" pos="4625">
          <p15:clr>
            <a:srgbClr val="F26B43"/>
          </p15:clr>
        </p15:guide>
        <p15:guide id="25" pos="4819">
          <p15:clr>
            <a:srgbClr val="F26B43"/>
          </p15:clr>
        </p15:guide>
        <p15:guide id="26" pos="5013">
          <p15:clr>
            <a:srgbClr val="F26B43"/>
          </p15:clr>
        </p15:guide>
        <p15:guide id="27" pos="5208">
          <p15:clr>
            <a:srgbClr val="F26B43"/>
          </p15:clr>
        </p15:guide>
        <p15:guide id="28" pos="5402">
          <p15:clr>
            <a:srgbClr val="F26B43"/>
          </p15:clr>
        </p15:guide>
        <p15:guide id="29" pos="5595">
          <p15:clr>
            <a:srgbClr val="F26B43"/>
          </p15:clr>
        </p15:guide>
        <p15:guide id="30" orient="horz" pos="77">
          <p15:clr>
            <a:srgbClr val="F26B43"/>
          </p15:clr>
        </p15:guide>
        <p15:guide id="31" orient="horz" pos="231">
          <p15:clr>
            <a:srgbClr val="F26B43"/>
          </p15:clr>
        </p15:guide>
        <p15:guide id="32" orient="horz" pos="386">
          <p15:clr>
            <a:srgbClr val="F26B43"/>
          </p15:clr>
        </p15:guide>
        <p15:guide id="33" orient="horz" pos="540">
          <p15:clr>
            <a:srgbClr val="F26B43"/>
          </p15:clr>
        </p15:guide>
        <p15:guide id="34" orient="horz" pos="694">
          <p15:clr>
            <a:srgbClr val="F26B43"/>
          </p15:clr>
        </p15:guide>
        <p15:guide id="35" orient="horz" pos="848">
          <p15:clr>
            <a:srgbClr val="F26B43"/>
          </p15:clr>
        </p15:guide>
        <p15:guide id="36" orient="horz" pos="1003">
          <p15:clr>
            <a:srgbClr val="F26B43"/>
          </p15:clr>
        </p15:guide>
        <p15:guide id="37" orient="horz" pos="1157">
          <p15:clr>
            <a:srgbClr val="F26B43"/>
          </p15:clr>
        </p15:guide>
        <p15:guide id="38" orient="horz" pos="1311">
          <p15:clr>
            <a:srgbClr val="F26B43"/>
          </p15:clr>
        </p15:guide>
        <p15:guide id="39" orient="horz" pos="1466">
          <p15:clr>
            <a:srgbClr val="F26B43"/>
          </p15:clr>
        </p15:guide>
        <p15:guide id="40" orient="horz" pos="1620">
          <p15:clr>
            <a:srgbClr val="F26B43"/>
          </p15:clr>
        </p15:guide>
        <p15:guide id="41" orient="horz" pos="1774">
          <p15:clr>
            <a:srgbClr val="F26B43"/>
          </p15:clr>
        </p15:guide>
        <p15:guide id="42" orient="horz" pos="1929">
          <p15:clr>
            <a:srgbClr val="F26B43"/>
          </p15:clr>
        </p15:guide>
        <p15:guide id="43" orient="horz" pos="2083">
          <p15:clr>
            <a:srgbClr val="F26B43"/>
          </p15:clr>
        </p15:guide>
        <p15:guide id="44" orient="horz" pos="2237">
          <p15:clr>
            <a:srgbClr val="F26B43"/>
          </p15:clr>
        </p15:guide>
        <p15:guide id="45" orient="horz" pos="2392">
          <p15:clr>
            <a:srgbClr val="F26B43"/>
          </p15:clr>
        </p15:guide>
        <p15:guide id="46" orient="horz" pos="2546">
          <p15:clr>
            <a:srgbClr val="F26B43"/>
          </p15:clr>
        </p15:guide>
        <p15:guide id="47" orient="horz" pos="2700">
          <p15:clr>
            <a:srgbClr val="F26B43"/>
          </p15:clr>
        </p15:guide>
        <p15:guide id="48" orient="horz" pos="2854">
          <p15:clr>
            <a:srgbClr val="F26B43"/>
          </p15:clr>
        </p15:guide>
        <p15:guide id="49" orient="horz" pos="3009">
          <p15:clr>
            <a:srgbClr val="F26B43"/>
          </p15:clr>
        </p15:guide>
        <p15:guide id="50" orient="horz" pos="316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90" y="1347054"/>
            <a:ext cx="7389547" cy="31842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  <a:endParaRPr lang="en-US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877359" y="0"/>
            <a:ext cx="924287" cy="1220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1801646" y="0"/>
            <a:ext cx="6464963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68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93564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</p:sldLayoutIdLst>
  <p:hf sldNum="0" hdr="0" ftr="0" dt="0"/>
  <p:txStyles>
    <p:titleStyle>
      <a:lvl1pPr algn="l" defTabSz="685804" rtl="0" eaLnBrk="1" latinLnBrk="0" hangingPunct="1">
        <a:lnSpc>
          <a:spcPts val="2449"/>
        </a:lnSpc>
        <a:spcBef>
          <a:spcPct val="0"/>
        </a:spcBef>
        <a:buNone/>
        <a:defRPr sz="1905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171451" indent="-171451" algn="l" defTabSz="685804" rtl="0" eaLnBrk="1" latinLnBrk="0" hangingPunct="1">
        <a:lnSpc>
          <a:spcPts val="1633"/>
        </a:lnSpc>
        <a:spcBef>
          <a:spcPts val="750"/>
        </a:spcBef>
        <a:buClr>
          <a:schemeClr val="accent1"/>
        </a:buClr>
        <a:buFontTx/>
        <a:buBlip>
          <a:blip r:embed="rId12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514353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3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857256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4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200158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1543060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1885963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5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67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69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4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7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9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1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16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18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5">
          <p15:clr>
            <a:srgbClr val="F26B43"/>
          </p15:clr>
        </p15:guide>
        <p15:guide id="2" pos="358">
          <p15:clr>
            <a:srgbClr val="F26B43"/>
          </p15:clr>
        </p15:guide>
        <p15:guide id="3" pos="552">
          <p15:clr>
            <a:srgbClr val="F26B43"/>
          </p15:clr>
        </p15:guide>
        <p15:guide id="4" pos="747">
          <p15:clr>
            <a:srgbClr val="F26B43"/>
          </p15:clr>
        </p15:guide>
        <p15:guide id="5" pos="941">
          <p15:clr>
            <a:srgbClr val="F26B43"/>
          </p15:clr>
        </p15:guide>
        <p15:guide id="6" pos="1135">
          <p15:clr>
            <a:srgbClr val="F26B43"/>
          </p15:clr>
        </p15:guide>
        <p15:guide id="7" pos="1328">
          <p15:clr>
            <a:srgbClr val="F26B43"/>
          </p15:clr>
        </p15:guide>
        <p15:guide id="8" pos="1522">
          <p15:clr>
            <a:srgbClr val="F26B43"/>
          </p15:clr>
        </p15:guide>
        <p15:guide id="9" pos="1716">
          <p15:clr>
            <a:srgbClr val="F26B43"/>
          </p15:clr>
        </p15:guide>
        <p15:guide id="10" pos="1911">
          <p15:clr>
            <a:srgbClr val="F26B43"/>
          </p15:clr>
        </p15:guide>
        <p15:guide id="11" pos="2104">
          <p15:clr>
            <a:srgbClr val="F26B43"/>
          </p15:clr>
        </p15:guide>
        <p15:guide id="12" pos="2298">
          <p15:clr>
            <a:srgbClr val="F26B43"/>
          </p15:clr>
        </p15:guide>
        <p15:guide id="13" pos="2492">
          <p15:clr>
            <a:srgbClr val="F26B43"/>
          </p15:clr>
        </p15:guide>
        <p15:guide id="14" pos="2686">
          <p15:clr>
            <a:srgbClr val="F26B43"/>
          </p15:clr>
        </p15:guide>
        <p15:guide id="15" pos="2880">
          <p15:clr>
            <a:srgbClr val="F26B43"/>
          </p15:clr>
        </p15:guide>
        <p15:guide id="16" pos="3074">
          <p15:clr>
            <a:srgbClr val="F26B43"/>
          </p15:clr>
        </p15:guide>
        <p15:guide id="17" pos="3268">
          <p15:clr>
            <a:srgbClr val="F26B43"/>
          </p15:clr>
        </p15:guide>
        <p15:guide id="18" pos="3462">
          <p15:clr>
            <a:srgbClr val="F26B43"/>
          </p15:clr>
        </p15:guide>
        <p15:guide id="19" pos="3656">
          <p15:clr>
            <a:srgbClr val="F26B43"/>
          </p15:clr>
        </p15:guide>
        <p15:guide id="20" pos="3849">
          <p15:clr>
            <a:srgbClr val="F26B43"/>
          </p15:clr>
        </p15:guide>
        <p15:guide id="21" pos="4044">
          <p15:clr>
            <a:srgbClr val="F26B43"/>
          </p15:clr>
        </p15:guide>
        <p15:guide id="22" pos="4238">
          <p15:clr>
            <a:srgbClr val="F26B43"/>
          </p15:clr>
        </p15:guide>
        <p15:guide id="23" pos="4432">
          <p15:clr>
            <a:srgbClr val="F26B43"/>
          </p15:clr>
        </p15:guide>
        <p15:guide id="24" pos="4625">
          <p15:clr>
            <a:srgbClr val="F26B43"/>
          </p15:clr>
        </p15:guide>
        <p15:guide id="25" pos="4819">
          <p15:clr>
            <a:srgbClr val="F26B43"/>
          </p15:clr>
        </p15:guide>
        <p15:guide id="26" pos="5013">
          <p15:clr>
            <a:srgbClr val="F26B43"/>
          </p15:clr>
        </p15:guide>
        <p15:guide id="27" pos="5208">
          <p15:clr>
            <a:srgbClr val="F26B43"/>
          </p15:clr>
        </p15:guide>
        <p15:guide id="28" pos="5402">
          <p15:clr>
            <a:srgbClr val="F26B43"/>
          </p15:clr>
        </p15:guide>
        <p15:guide id="29" pos="5595">
          <p15:clr>
            <a:srgbClr val="F26B43"/>
          </p15:clr>
        </p15:guide>
        <p15:guide id="30" orient="horz" pos="77">
          <p15:clr>
            <a:srgbClr val="F26B43"/>
          </p15:clr>
        </p15:guide>
        <p15:guide id="31" orient="horz" pos="231">
          <p15:clr>
            <a:srgbClr val="F26B43"/>
          </p15:clr>
        </p15:guide>
        <p15:guide id="32" orient="horz" pos="386">
          <p15:clr>
            <a:srgbClr val="F26B43"/>
          </p15:clr>
        </p15:guide>
        <p15:guide id="33" orient="horz" pos="540">
          <p15:clr>
            <a:srgbClr val="F26B43"/>
          </p15:clr>
        </p15:guide>
        <p15:guide id="34" orient="horz" pos="694">
          <p15:clr>
            <a:srgbClr val="F26B43"/>
          </p15:clr>
        </p15:guide>
        <p15:guide id="35" orient="horz" pos="848">
          <p15:clr>
            <a:srgbClr val="F26B43"/>
          </p15:clr>
        </p15:guide>
        <p15:guide id="36" orient="horz" pos="1003">
          <p15:clr>
            <a:srgbClr val="F26B43"/>
          </p15:clr>
        </p15:guide>
        <p15:guide id="37" orient="horz" pos="1157">
          <p15:clr>
            <a:srgbClr val="F26B43"/>
          </p15:clr>
        </p15:guide>
        <p15:guide id="38" orient="horz" pos="1311">
          <p15:clr>
            <a:srgbClr val="F26B43"/>
          </p15:clr>
        </p15:guide>
        <p15:guide id="39" orient="horz" pos="1466">
          <p15:clr>
            <a:srgbClr val="F26B43"/>
          </p15:clr>
        </p15:guide>
        <p15:guide id="40" orient="horz" pos="1620">
          <p15:clr>
            <a:srgbClr val="F26B43"/>
          </p15:clr>
        </p15:guide>
        <p15:guide id="41" orient="horz" pos="1774">
          <p15:clr>
            <a:srgbClr val="F26B43"/>
          </p15:clr>
        </p15:guide>
        <p15:guide id="42" orient="horz" pos="1929">
          <p15:clr>
            <a:srgbClr val="F26B43"/>
          </p15:clr>
        </p15:guide>
        <p15:guide id="43" orient="horz" pos="2083">
          <p15:clr>
            <a:srgbClr val="F26B43"/>
          </p15:clr>
        </p15:guide>
        <p15:guide id="44" orient="horz" pos="2237">
          <p15:clr>
            <a:srgbClr val="F26B43"/>
          </p15:clr>
        </p15:guide>
        <p15:guide id="45" orient="horz" pos="2392">
          <p15:clr>
            <a:srgbClr val="F26B43"/>
          </p15:clr>
        </p15:guide>
        <p15:guide id="46" orient="horz" pos="2546">
          <p15:clr>
            <a:srgbClr val="F26B43"/>
          </p15:clr>
        </p15:guide>
        <p15:guide id="47" orient="horz" pos="2700">
          <p15:clr>
            <a:srgbClr val="F26B43"/>
          </p15:clr>
        </p15:guide>
        <p15:guide id="48" orient="horz" pos="2854">
          <p15:clr>
            <a:srgbClr val="F26B43"/>
          </p15:clr>
        </p15:guide>
        <p15:guide id="49" orient="horz" pos="3009">
          <p15:clr>
            <a:srgbClr val="F26B43"/>
          </p15:clr>
        </p15:guide>
        <p15:guide id="50" orient="horz" pos="31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tif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2" y="2088941"/>
            <a:ext cx="7365177" cy="740100"/>
          </a:xfrm>
        </p:spPr>
        <p:txBody>
          <a:bodyPr>
            <a:normAutofit fontScale="90000"/>
          </a:bodyPr>
          <a:lstStyle/>
          <a:p>
            <a:r>
              <a:rPr lang="pl-PL"/>
              <a:t>Wspieranie gotowości cywilnej w województwie zachodniopomorskim – nowa rola LGD</a:t>
            </a:r>
            <a:br>
              <a:rPr lang="pl-PL"/>
            </a:br>
            <a:br>
              <a:rPr lang="pl-PL"/>
            </a:br>
            <a:r>
              <a:rPr lang="pl-PL" sz="2000" b="0"/>
              <a:t>Fundusze Europejskie dla Pomorza Zachodniego 2021-2027</a:t>
            </a:r>
            <a:endParaRPr lang="pl-PL" b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18A2A05-BDD6-4106-A529-58D1608512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646" y="4443958"/>
            <a:ext cx="8006786" cy="58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01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373DCDC3-B9D4-4E54-89C3-1C47654CD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249" y="1995686"/>
            <a:ext cx="677355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1600"/>
              <a:t>Urząd Marszałkowski Województwa Zachodniopomorskiego</a:t>
            </a:r>
            <a:br>
              <a:rPr lang="pl-PL" sz="1600"/>
            </a:br>
            <a:r>
              <a:rPr lang="pl-PL" sz="2000"/>
              <a:t>Wydział Zarządzania Strategicznego</a:t>
            </a:r>
            <a:br>
              <a:rPr lang="pl-PL"/>
            </a:br>
            <a:br>
              <a:rPr lang="pl-PL"/>
            </a:br>
            <a:br>
              <a:rPr lang="pl-PL"/>
            </a:br>
            <a:endParaRPr lang="pl-PL"/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1F5EE8B1-2F8C-4BD9-82C9-E32A8325CD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5259" y="2787774"/>
            <a:ext cx="6773483" cy="1440159"/>
          </a:xfrm>
        </p:spPr>
        <p:txBody>
          <a:bodyPr>
            <a:normAutofit/>
          </a:bodyPr>
          <a:lstStyle/>
          <a:p>
            <a:pPr algn="ctr"/>
            <a:r>
              <a:rPr lang="pl-PL" sz="1100" b="0"/>
              <a:t>ul. Piłsudskiego 40, 70-421 Szczecin </a:t>
            </a:r>
            <a:br>
              <a:rPr lang="pl-PL" sz="1100" b="0"/>
            </a:br>
            <a:r>
              <a:rPr lang="pl-PL" sz="1100" b="0"/>
              <a:t>tel. +48 91 452-88-12/13</a:t>
            </a:r>
            <a:br>
              <a:rPr lang="pl-PL" sz="1100"/>
            </a:br>
            <a:r>
              <a:rPr lang="pl-PL" sz="1800"/>
              <a:t>fepz.wzp.pl</a:t>
            </a:r>
          </a:p>
          <a:p>
            <a:pPr algn="ctr"/>
            <a:r>
              <a:rPr lang="pl-PL" sz="1100" err="1"/>
              <a:t>fb</a:t>
            </a:r>
            <a:r>
              <a:rPr lang="pl-PL" sz="1100"/>
              <a:t>/</a:t>
            </a:r>
            <a:r>
              <a:rPr lang="pl-PL" sz="1100" err="1"/>
              <a:t>rpowz</a:t>
            </a:r>
            <a:r>
              <a:rPr lang="pl-PL" sz="1100"/>
              <a:t>, </a:t>
            </a:r>
            <a:r>
              <a:rPr lang="pl-PL" sz="1100" err="1"/>
              <a:t>youtube</a:t>
            </a:r>
            <a:r>
              <a:rPr lang="pl-PL" sz="1100"/>
              <a:t>/</a:t>
            </a:r>
            <a:r>
              <a:rPr lang="pl-PL" sz="1100" err="1"/>
              <a:t>rpowz</a:t>
            </a:r>
            <a:endParaRPr lang="pl-PL" sz="1100"/>
          </a:p>
          <a:p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8FBF835-F42E-42FD-BA26-06091D950D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394914"/>
            <a:ext cx="8316258" cy="61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79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E86183-4B7B-42D5-AB64-463B08E74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123478"/>
            <a:ext cx="7460950" cy="864095"/>
          </a:xfrm>
        </p:spPr>
        <p:txBody>
          <a:bodyPr>
            <a:normAutofit fontScale="90000"/>
          </a:bodyPr>
          <a:lstStyle/>
          <a:p>
            <a:br>
              <a:rPr lang="pl-PL" sz="2200">
                <a:latin typeface="+mn-lt"/>
                <a:ea typeface="Cambria" panose="02040503050406030204" pitchFamily="18" charset="0"/>
              </a:rPr>
            </a:br>
            <a:r>
              <a:rPr lang="pl-PL" sz="2700">
                <a:latin typeface="+mn-lt"/>
                <a:ea typeface="Cambria" panose="02040503050406030204" pitchFamily="18" charset="0"/>
              </a:rPr>
              <a:t>FEPZ 2021-2027 – pierwotne założenia</a:t>
            </a:r>
            <a:br>
              <a:rPr lang="pl-PL" sz="2000">
                <a:latin typeface="+mn-lt"/>
              </a:rPr>
            </a:br>
            <a:endParaRPr lang="pl-PL" sz="200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1EFA17-18BB-41E9-AA53-66BA13EAC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014081"/>
            <a:ext cx="7801732" cy="3291219"/>
          </a:xfrm>
        </p:spPr>
        <p:txBody>
          <a:bodyPr>
            <a:normAutofit/>
          </a:bodyPr>
          <a:lstStyle/>
          <a:p>
            <a:r>
              <a:rPr lang="pl-PL" sz="1800">
                <a:latin typeface="+mn-lt"/>
                <a:ea typeface="Cambria" panose="02040503050406030204" pitchFamily="18" charset="0"/>
              </a:rPr>
              <a:t>Fundusz: EFS+</a:t>
            </a:r>
          </a:p>
          <a:p>
            <a:r>
              <a:rPr lang="pl-PL" sz="1800">
                <a:latin typeface="+mn-lt"/>
                <a:ea typeface="Cambria" panose="02040503050406030204" pitchFamily="18" charset="0"/>
              </a:rPr>
              <a:t>Priorytet: 6 – Fundusze Europejskie na rzecz aktywnego Pomorza Zachodniego</a:t>
            </a:r>
          </a:p>
          <a:p>
            <a:r>
              <a:rPr lang="pl-PL" sz="1800">
                <a:latin typeface="+mn-lt"/>
                <a:ea typeface="Cambria" panose="02040503050406030204" pitchFamily="18" charset="0"/>
              </a:rPr>
              <a:t>Cel szczegółowy: ESO4.8 – Wspieranie aktywnego włączenia społecznego w celu promowania równości szans, niedyskryminacji i aktywnego uczestnictwa, oraz zwiększanie zdolności do zatrudnienia, w szczególności grup w niekorzystnej sytuacji</a:t>
            </a:r>
          </a:p>
          <a:p>
            <a:r>
              <a:rPr lang="pl-PL" sz="1800">
                <a:latin typeface="+mn-lt"/>
                <a:ea typeface="Cambria" panose="02040503050406030204" pitchFamily="18" charset="0"/>
              </a:rPr>
              <a:t>Działanie: 6.14 Aktywna integracja na obszarach objętych Lokalną Strategią Rozwoju</a:t>
            </a:r>
          </a:p>
          <a:p>
            <a:r>
              <a:rPr lang="pl-PL" sz="1800">
                <a:latin typeface="+mn-lt"/>
                <a:ea typeface="Cambria" panose="02040503050406030204" pitchFamily="18" charset="0"/>
              </a:rPr>
              <a:t>Alokacja: 20 mln euro</a:t>
            </a:r>
          </a:p>
          <a:p>
            <a:r>
              <a:rPr lang="pl-PL" sz="1800">
                <a:latin typeface="+mn-lt"/>
                <a:ea typeface="Cambria" panose="02040503050406030204" pitchFamily="18" charset="0"/>
              </a:rPr>
              <a:t>Poziom dofinansowania: 95% (85% EFS+, 10% BP)</a:t>
            </a:r>
          </a:p>
          <a:p>
            <a:pPr marL="0" indent="0">
              <a:lnSpc>
                <a:spcPct val="100000"/>
              </a:lnSpc>
              <a:buNone/>
            </a:pPr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351563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E86183-4B7B-42D5-AB64-463B08E74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123478"/>
            <a:ext cx="7460950" cy="864095"/>
          </a:xfrm>
        </p:spPr>
        <p:txBody>
          <a:bodyPr>
            <a:normAutofit fontScale="90000"/>
          </a:bodyPr>
          <a:lstStyle/>
          <a:p>
            <a:br>
              <a:rPr lang="pl-PL" sz="2200">
                <a:latin typeface="+mn-lt"/>
                <a:ea typeface="Cambria" panose="02040503050406030204" pitchFamily="18" charset="0"/>
              </a:rPr>
            </a:br>
            <a:r>
              <a:rPr lang="pl-PL" sz="2700">
                <a:latin typeface="+mn-lt"/>
                <a:ea typeface="Cambria" panose="02040503050406030204" pitchFamily="18" charset="0"/>
              </a:rPr>
              <a:t>FEPZ 2021-2027 – MTR II</a:t>
            </a:r>
            <a:br>
              <a:rPr lang="pl-PL" sz="2000">
                <a:latin typeface="+mn-lt"/>
              </a:rPr>
            </a:br>
            <a:endParaRPr lang="pl-PL" sz="200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1EFA17-18BB-41E9-AA53-66BA13EAC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014081"/>
            <a:ext cx="7801732" cy="3291219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pl-PL" sz="1800">
                <a:latin typeface="+mn-lt"/>
                <a:ea typeface="Cambria" panose="02040503050406030204" pitchFamily="18" charset="0"/>
              </a:rPr>
              <a:t>Fundusz: EFS+</a:t>
            </a:r>
          </a:p>
          <a:p>
            <a:r>
              <a:rPr lang="pl-PL" sz="1800">
                <a:latin typeface="+mn-lt"/>
                <a:ea typeface="Cambria" panose="02040503050406030204" pitchFamily="18" charset="0"/>
              </a:rPr>
              <a:t>Priorytet: 14 – Fundusze Europejskie na rzecz bezpieczeństwa mieszkanek i mieszkańców Pomorza Zachodniego</a:t>
            </a:r>
          </a:p>
          <a:p>
            <a:r>
              <a:rPr lang="pl-PL" sz="1800">
                <a:latin typeface="+mn-lt"/>
                <a:ea typeface="Cambria" panose="02040503050406030204" pitchFamily="18" charset="0"/>
              </a:rPr>
              <a:t>Cel szczegółowy: ESO4.7 – Wspieranie uczenia się przez całe życie, w szczególności elastycznych możliwości podnoszenia i zmiany kwalifikacji dla wszystkich, z uwzględnieniem umiejętności w zakresie przedsiębiorczości i kompetencji cyfrowych, lepsze przewidywanie zmian i zapotrzebowania na nowe umiejętności na podstawie potrzeb rynku pracy, ułatwianie zmian ścieżki kariery zawodowej i wspieranie mobilności zawodowej </a:t>
            </a:r>
          </a:p>
          <a:p>
            <a:r>
              <a:rPr lang="pl-PL" sz="1800">
                <a:latin typeface="+mn-lt"/>
                <a:ea typeface="Cambria" panose="02040503050406030204" pitchFamily="18" charset="0"/>
              </a:rPr>
              <a:t>Działanie: 14.4 Wspieranie gotowości cywilnej na obszarach objętych Lokalną Strategią Rozwoju </a:t>
            </a:r>
          </a:p>
          <a:p>
            <a:r>
              <a:rPr lang="pl-PL" sz="1800">
                <a:latin typeface="+mn-lt"/>
                <a:ea typeface="Cambria" panose="02040503050406030204" pitchFamily="18" charset="0"/>
              </a:rPr>
              <a:t>Alokacja: 20 mln euro</a:t>
            </a:r>
          </a:p>
          <a:p>
            <a:pPr marL="171450" indent="-171450"/>
            <a:r>
              <a:rPr lang="pl-PL" sz="1800">
                <a:latin typeface="+mn-lt"/>
                <a:ea typeface="Cambria"/>
                <a:cs typeface="Open Sans"/>
              </a:rPr>
              <a:t>Poziom dofinansowania: 100% </a:t>
            </a:r>
            <a:r>
              <a:rPr lang="pl-PL" sz="1800">
                <a:latin typeface="Calibri"/>
                <a:ea typeface="Calibri"/>
                <a:cs typeface="Calibri"/>
              </a:rPr>
              <a:t>(90% EFS+,10% BP)</a:t>
            </a:r>
          </a:p>
          <a:p>
            <a:endParaRPr lang="pl-PL" sz="1800">
              <a:latin typeface="+mn-lt"/>
              <a:ea typeface="Cambria" panose="020405030504060302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pl-PL" sz="1200"/>
          </a:p>
        </p:txBody>
      </p:sp>
    </p:spTree>
    <p:extLst>
      <p:ext uri="{BB962C8B-B14F-4D97-AF65-F5344CB8AC3E}">
        <p14:creationId xmlns:p14="http://schemas.microsoft.com/office/powerpoint/2010/main" val="414130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E86183-4B7B-42D5-AB64-463B08E74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99310"/>
            <a:ext cx="7460950" cy="864095"/>
          </a:xfrm>
        </p:spPr>
        <p:txBody>
          <a:bodyPr>
            <a:normAutofit fontScale="90000"/>
          </a:bodyPr>
          <a:lstStyle/>
          <a:p>
            <a:r>
              <a:rPr lang="pl-PL" sz="2700">
                <a:latin typeface="+mn-lt"/>
                <a:ea typeface="Cambria" panose="02040503050406030204" pitchFamily="18" charset="0"/>
              </a:rPr>
              <a:t>Działanie: 14.4 Wspieranie gotowości cywilnej na obszarach objętych Lokalną Strategią Rozwoju </a:t>
            </a:r>
            <a:br>
              <a:rPr lang="pl-PL" sz="2800">
                <a:ea typeface="Cambria" panose="02040503050406030204" pitchFamily="18" charset="0"/>
              </a:rPr>
            </a:br>
            <a:br>
              <a:rPr lang="pl-PL" sz="2000">
                <a:latin typeface="+mn-lt"/>
              </a:rPr>
            </a:br>
            <a:endParaRPr lang="pl-PL" sz="200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1EFA17-18BB-41E9-AA53-66BA13EAC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120923"/>
            <a:ext cx="7801732" cy="3291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800">
                <a:latin typeface="+mn-lt"/>
                <a:ea typeface="Cambria" panose="02040503050406030204" pitchFamily="18" charset="0"/>
              </a:rPr>
              <a:t>Typy projektów: </a:t>
            </a:r>
          </a:p>
          <a:p>
            <a:pPr marL="342900" indent="-342900">
              <a:buAutoNum type="arabicPeriod"/>
            </a:pPr>
            <a:r>
              <a:rPr lang="pl-PL" sz="1800">
                <a:latin typeface="+mn-lt"/>
                <a:ea typeface="Cambria" panose="02040503050406030204" pitchFamily="18" charset="0"/>
              </a:rPr>
              <a:t>Wzmocnienie gotowości cywilnej mieszkańców poprzez:</a:t>
            </a:r>
          </a:p>
          <a:p>
            <a:pPr marL="685802" lvl="1" indent="-342900">
              <a:buAutoNum type="alphaLcParenR"/>
            </a:pPr>
            <a:r>
              <a:rPr lang="pl-PL" sz="1800">
                <a:latin typeface="+mn-lt"/>
                <a:ea typeface="Cambria" panose="02040503050406030204" pitchFamily="18" charset="0"/>
              </a:rPr>
              <a:t>działania edukacyjne i szkoleniowe dla mieszkańców,</a:t>
            </a:r>
          </a:p>
          <a:p>
            <a:pPr marL="685802" lvl="1" indent="-342900">
              <a:buAutoNum type="alphaLcParenR"/>
            </a:pPr>
            <a:r>
              <a:rPr lang="pl-PL" sz="1800">
                <a:latin typeface="+mn-lt"/>
                <a:ea typeface="Cambria" panose="02040503050406030204" pitchFamily="18" charset="0"/>
              </a:rPr>
              <a:t>zakup niezbędnego wyposażenia i infrastruktury bezpieczeństwa,</a:t>
            </a:r>
          </a:p>
          <a:p>
            <a:pPr marL="685802" lvl="1" indent="-342900">
              <a:buAutoNum type="alphaLcParenR"/>
            </a:pPr>
            <a:r>
              <a:rPr lang="pl-PL" sz="1800">
                <a:latin typeface="+mn-lt"/>
                <a:ea typeface="Cambria" panose="02040503050406030204" pitchFamily="18" charset="0"/>
              </a:rPr>
              <a:t>zakup „pakietów bezpieczeństwa domowego”,</a:t>
            </a:r>
          </a:p>
          <a:p>
            <a:pPr marL="685802" lvl="1" indent="-342900">
              <a:buAutoNum type="alphaLcParenR"/>
            </a:pPr>
            <a:r>
              <a:rPr lang="pl-PL" sz="1800">
                <a:latin typeface="+mn-lt"/>
                <a:ea typeface="Cambria" panose="02040503050406030204" pitchFamily="18" charset="0"/>
              </a:rPr>
              <a:t>działania z zakresu informacji i komunikacji kryzysowej, </a:t>
            </a:r>
          </a:p>
          <a:p>
            <a:pPr marL="685802" lvl="1" indent="-342900">
              <a:buAutoNum type="alphaLcParenR"/>
            </a:pPr>
            <a:r>
              <a:rPr lang="pl-PL" sz="1800">
                <a:latin typeface="+mn-lt"/>
                <a:ea typeface="Cambria" panose="02040503050406030204" pitchFamily="18" charset="0"/>
              </a:rPr>
              <a:t>wsparcie społeczności lokalnych.   </a:t>
            </a:r>
          </a:p>
          <a:p>
            <a:pPr marL="342900" indent="-342900">
              <a:buAutoNum type="arabicPeriod"/>
            </a:pPr>
            <a:r>
              <a:rPr lang="pl-PL" sz="1800">
                <a:latin typeface="+mn-lt"/>
                <a:ea typeface="Cambria" panose="02040503050406030204" pitchFamily="18" charset="0"/>
              </a:rPr>
              <a:t>Bieżąca działalność związana z realizacją strategii oraz działania animacyjne dotyczące LSR. </a:t>
            </a:r>
          </a:p>
        </p:txBody>
      </p:sp>
    </p:spTree>
    <p:extLst>
      <p:ext uri="{BB962C8B-B14F-4D97-AF65-F5344CB8AC3E}">
        <p14:creationId xmlns:p14="http://schemas.microsoft.com/office/powerpoint/2010/main" val="375089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E86183-4B7B-42D5-AB64-463B08E74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56828"/>
            <a:ext cx="7725866" cy="864095"/>
          </a:xfrm>
        </p:spPr>
        <p:txBody>
          <a:bodyPr>
            <a:normAutofit fontScale="90000"/>
          </a:bodyPr>
          <a:lstStyle/>
          <a:p>
            <a:r>
              <a:rPr lang="pl-PL" sz="2700">
                <a:latin typeface="+mn-lt"/>
                <a:ea typeface="Cambria" panose="02040503050406030204" pitchFamily="18" charset="0"/>
              </a:rPr>
              <a:t>Działania edukacyjne i szkoleniowe dla mieszkańców</a:t>
            </a:r>
            <a:br>
              <a:rPr lang="pl-PL" sz="2800">
                <a:latin typeface="+mn-lt"/>
                <a:ea typeface="Cambria" panose="02040503050406030204" pitchFamily="18" charset="0"/>
              </a:rPr>
            </a:br>
            <a:br>
              <a:rPr lang="pl-PL" sz="2000">
                <a:latin typeface="+mn-lt"/>
              </a:rPr>
            </a:br>
            <a:endParaRPr lang="pl-PL" sz="200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1EFA17-18BB-41E9-AA53-66BA13EAC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30250"/>
            <a:ext cx="7827466" cy="4025899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pl-PL">
                <a:latin typeface="+mn-lt"/>
              </a:rPr>
              <a:t>szkolenia z pierwszej pomocy, podstaw ratownictwa i obsługi sprzętu ratowniczego,</a:t>
            </a:r>
          </a:p>
          <a:p>
            <a:r>
              <a:rPr lang="pl-PL">
                <a:latin typeface="+mn-lt"/>
              </a:rPr>
              <a:t>szkolenia w zakresie pomocy w sytuacjach wystąpienia zagrożenia,</a:t>
            </a:r>
          </a:p>
          <a:p>
            <a:r>
              <a:rPr lang="pl-PL">
                <a:latin typeface="+mn-lt"/>
              </a:rPr>
              <a:t>szkolenia z zakresu higieny kryzysowej i zapobiegania chorobom w warunkach awaryjnych,</a:t>
            </a:r>
          </a:p>
          <a:p>
            <a:r>
              <a:rPr lang="pl-PL">
                <a:latin typeface="+mn-lt"/>
              </a:rPr>
              <a:t>warsztaty z zakresu reagowania (postępowanie podczas m.in. pożaru, powodzi, wichury, awarii infrastruktury, działań wojennych) i przygotowania się do sytuacji kryzysowych (zestawy i apteczki awaryjne, procedury, postępowania),</a:t>
            </a:r>
          </a:p>
          <a:p>
            <a:r>
              <a:rPr lang="pl-PL">
                <a:latin typeface="+mn-lt"/>
              </a:rPr>
              <a:t>szkolenia z przygotowania gospodarstw domowych na przerwy w dostawach energii, wody oraz ekstremalne zjawiska pogodowe,</a:t>
            </a:r>
          </a:p>
          <a:p>
            <a:r>
              <a:rPr lang="pl-PL">
                <a:latin typeface="+mn-lt"/>
              </a:rPr>
              <a:t>szkolenia i kursy w zakresie komunikacji kryzysowej (odbiór i interpretacja alertów, przekazywanie informacji), </a:t>
            </a:r>
          </a:p>
          <a:p>
            <a:r>
              <a:rPr lang="pl-PL">
                <a:latin typeface="+mn-lt"/>
              </a:rPr>
              <a:t>szkolenia z ewakuacji zwierząt gospodarskich i domowych (jak zabezpieczyć inwentarz w przypadku powodzi, pożaru, wichury, awarii infrastruktury, działań wojennych),</a:t>
            </a:r>
          </a:p>
          <a:p>
            <a:r>
              <a:rPr lang="pl-PL">
                <a:latin typeface="+mn-lt"/>
              </a:rPr>
              <a:t>organizację ćwiczeń ewakuacyjnych i społecznych z udziałem OSP, policji i innych służb (symulacje ewakuacji, alarmów, działań w sytuacjach kryzysowych w szkołach, urzędach, instytucjach kultury itp.),</a:t>
            </a:r>
          </a:p>
          <a:p>
            <a:pPr marL="171450" indent="-171450"/>
            <a:r>
              <a:rPr lang="pl-PL" sz="1200">
                <a:latin typeface="+mn-lt"/>
                <a:ea typeface="Open Sans"/>
                <a:cs typeface="Open Sans"/>
              </a:rPr>
              <a:t>warsztaty psychoedukacyjne z zakresu budowania odporności psychicznej oraz radzenia sobie ze stresem w sytuacjach kryzysowych, </a:t>
            </a:r>
          </a:p>
          <a:p>
            <a:r>
              <a:rPr lang="pl-PL">
                <a:latin typeface="+mn-lt"/>
              </a:rPr>
              <a:t>warsztaty w zakresie rozpoznawania dezinformacji i manipulacji.</a:t>
            </a:r>
            <a:endParaRPr lang="pl-PL" sz="1800">
              <a:latin typeface="+mn-lt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65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E86183-4B7B-42D5-AB64-463B08E74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5878"/>
            <a:ext cx="7725866" cy="864095"/>
          </a:xfrm>
        </p:spPr>
        <p:txBody>
          <a:bodyPr>
            <a:normAutofit fontScale="90000"/>
          </a:bodyPr>
          <a:lstStyle/>
          <a:p>
            <a:r>
              <a:rPr lang="pl-PL" sz="2700">
                <a:latin typeface="+mn-lt"/>
                <a:ea typeface="Open Sans"/>
                <a:cs typeface="Open Sans"/>
              </a:rPr>
              <a:t>Zakup niezbędnego wyposażenia i infrastruktury bezpieczeństwa/„pakietów bezpieczeństwa domowego"</a:t>
            </a:r>
            <a:br>
              <a:rPr lang="pl-PL" sz="2800">
                <a:ea typeface="Cambria" panose="02040503050406030204" pitchFamily="18" charset="0"/>
              </a:rPr>
            </a:br>
            <a:br>
              <a:rPr lang="pl-PL" sz="2000">
                <a:latin typeface="+mn-lt"/>
              </a:rPr>
            </a:br>
            <a:endParaRPr lang="pl-PL" sz="200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1EFA17-18BB-41E9-AA53-66BA13EAC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228873"/>
            <a:ext cx="7351216" cy="3063527"/>
          </a:xfrm>
        </p:spPr>
        <p:txBody>
          <a:bodyPr>
            <a:normAutofit/>
          </a:bodyPr>
          <a:lstStyle/>
          <a:p>
            <a:r>
              <a:rPr lang="pl-PL" sz="1600">
                <a:latin typeface="+mn-lt"/>
              </a:rPr>
              <a:t>koców, agregatów prądotwórczych, żywności długoterminowej, wody, środków higienicznych,</a:t>
            </a:r>
          </a:p>
          <a:p>
            <a:r>
              <a:rPr lang="pl-PL" sz="1600">
                <a:latin typeface="+mn-lt"/>
              </a:rPr>
              <a:t>zestawów medycznych i innego wyposażenia niezbędnego do reagowania kryzysowego i udzielania pierwszej pomocy,</a:t>
            </a:r>
          </a:p>
          <a:p>
            <a:r>
              <a:rPr lang="pl-PL" sz="1600">
                <a:latin typeface="+mn-lt"/>
              </a:rPr>
              <a:t>latarki, </a:t>
            </a:r>
            <a:r>
              <a:rPr lang="pl-PL" sz="1600" err="1">
                <a:latin typeface="+mn-lt"/>
              </a:rPr>
              <a:t>powerbanki</a:t>
            </a:r>
            <a:r>
              <a:rPr lang="pl-PL" sz="1600">
                <a:latin typeface="+mn-lt"/>
              </a:rPr>
              <a:t>, apteczki oraz inne elementy podstawowego wyposażenia awaryjnego.</a:t>
            </a:r>
          </a:p>
          <a:p>
            <a:pPr marL="0" indent="0">
              <a:buNone/>
            </a:pPr>
            <a:endParaRPr lang="pl-PL" sz="1800">
              <a:latin typeface="+mn-lt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pl-PL" sz="1600" b="1">
                <a:latin typeface="+mn-lt"/>
              </a:rPr>
              <a:t>Formy zakupowe możliwe są do realizacji wyłącznie w sytuacji, gdy nie będą służyły tworzeniu zapasów.</a:t>
            </a:r>
          </a:p>
          <a:p>
            <a:pPr marL="0" indent="0">
              <a:buNone/>
            </a:pPr>
            <a:endParaRPr lang="pl-PL" sz="1800">
              <a:latin typeface="+mn-lt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33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E86183-4B7B-42D5-AB64-463B08E74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313978"/>
            <a:ext cx="7725866" cy="864095"/>
          </a:xfrm>
        </p:spPr>
        <p:txBody>
          <a:bodyPr>
            <a:normAutofit fontScale="90000"/>
          </a:bodyPr>
          <a:lstStyle/>
          <a:p>
            <a:r>
              <a:rPr lang="pl-PL" sz="2800">
                <a:latin typeface="+mn-lt"/>
                <a:ea typeface="Cambria" panose="02040503050406030204" pitchFamily="18" charset="0"/>
              </a:rPr>
              <a:t>Działania z zakresu informacji i komunikacji kryzysowej:</a:t>
            </a:r>
            <a:br>
              <a:rPr lang="pl-PL" sz="2800">
                <a:ea typeface="Cambria" panose="02040503050406030204" pitchFamily="18" charset="0"/>
              </a:rPr>
            </a:br>
            <a:br>
              <a:rPr lang="pl-PL" sz="2000">
                <a:latin typeface="+mn-lt"/>
              </a:rPr>
            </a:br>
            <a:endParaRPr lang="pl-PL" sz="200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1EFA17-18BB-41E9-AA53-66BA13EAC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914400"/>
            <a:ext cx="7827466" cy="3848099"/>
          </a:xfrm>
        </p:spPr>
        <p:txBody>
          <a:bodyPr>
            <a:normAutofit/>
          </a:bodyPr>
          <a:lstStyle/>
          <a:p>
            <a:r>
              <a:rPr lang="pl-PL" sz="1600">
                <a:latin typeface="+mn-lt"/>
              </a:rPr>
              <a:t>wsparcie rozwiązań organizacyjnych z dziedziny komunikacji kryzysowej i gotowości cywilnej lokalnych mieszkańców,</a:t>
            </a:r>
          </a:p>
          <a:p>
            <a:r>
              <a:rPr lang="pl-PL" sz="1600">
                <a:latin typeface="+mn-lt"/>
              </a:rPr>
              <a:t>tworzenie aplikacji i platform informacyjnych, stron internetowych oraz map ryzyka,</a:t>
            </a:r>
          </a:p>
          <a:p>
            <a:r>
              <a:rPr lang="pl-PL" sz="1600">
                <a:latin typeface="+mn-lt"/>
              </a:rPr>
              <a:t>instalację tablic informacyjnych w przestrzeni publicznej,</a:t>
            </a:r>
          </a:p>
          <a:p>
            <a:r>
              <a:rPr lang="pl-PL" sz="1600">
                <a:latin typeface="+mn-lt"/>
              </a:rPr>
              <a:t>prowadzenie kampanii edukacyjnych i informacyjnych dotyczących zagrożeń lokalnych i sposobów przygotowania się do nich,</a:t>
            </a:r>
          </a:p>
          <a:p>
            <a:r>
              <a:rPr lang="pl-PL" sz="1600">
                <a:latin typeface="+mn-lt"/>
              </a:rPr>
              <a:t>opracowanie i dystrybucję materiałów edukacyjnych (poradniki, </a:t>
            </a:r>
            <a:r>
              <a:rPr lang="pl-PL" sz="1600" err="1">
                <a:latin typeface="+mn-lt"/>
              </a:rPr>
              <a:t>checklisty</a:t>
            </a:r>
            <a:r>
              <a:rPr lang="pl-PL" sz="1600">
                <a:latin typeface="+mn-lt"/>
              </a:rPr>
              <a:t>, instrukcje „co robić, gdy…”).</a:t>
            </a:r>
          </a:p>
          <a:p>
            <a:pPr marL="0" indent="0">
              <a:buNone/>
            </a:pPr>
            <a:endParaRPr lang="pl-PL" sz="1800">
              <a:latin typeface="+mn-lt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57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E86183-4B7B-42D5-AB64-463B08E74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330201"/>
            <a:ext cx="7725866" cy="864095"/>
          </a:xfrm>
        </p:spPr>
        <p:txBody>
          <a:bodyPr>
            <a:normAutofit fontScale="90000"/>
          </a:bodyPr>
          <a:lstStyle/>
          <a:p>
            <a:r>
              <a:rPr lang="pl-PL" sz="2800">
                <a:latin typeface="+mn-lt"/>
                <a:ea typeface="Cambria" panose="02040503050406030204" pitchFamily="18" charset="0"/>
              </a:rPr>
              <a:t>Wsparcie społeczności lokalnych  </a:t>
            </a:r>
            <a:br>
              <a:rPr lang="pl-PL" sz="2800">
                <a:ea typeface="Cambria" panose="02040503050406030204" pitchFamily="18" charset="0"/>
              </a:rPr>
            </a:br>
            <a:br>
              <a:rPr lang="pl-PL" sz="2800">
                <a:ea typeface="Cambria" panose="02040503050406030204" pitchFamily="18" charset="0"/>
              </a:rPr>
            </a:br>
            <a:br>
              <a:rPr lang="pl-PL" sz="2000">
                <a:latin typeface="+mn-lt"/>
              </a:rPr>
            </a:br>
            <a:endParaRPr lang="pl-PL" sz="200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1EFA17-18BB-41E9-AA53-66BA13EAC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965200"/>
            <a:ext cx="7827466" cy="3848099"/>
          </a:xfrm>
        </p:spPr>
        <p:txBody>
          <a:bodyPr>
            <a:normAutofit/>
          </a:bodyPr>
          <a:lstStyle/>
          <a:p>
            <a:r>
              <a:rPr lang="pl-PL" sz="1600">
                <a:latin typeface="+mn-lt"/>
              </a:rPr>
              <a:t>szkolenia dla liderów społecznych (sołtysów, rad osiedli, organizacji pozarządowych) z zakresu koordynacji lokalnej pomocy, </a:t>
            </a:r>
          </a:p>
          <a:p>
            <a:r>
              <a:rPr lang="pl-PL" sz="1600">
                <a:latin typeface="+mn-lt"/>
              </a:rPr>
              <a:t>tworzenie lokalnych grup wsparcia oraz sąsiedzkich sieci pomocy w sytuacjach kryzysowych, </a:t>
            </a:r>
          </a:p>
          <a:p>
            <a:r>
              <a:rPr lang="pl-PL" sz="1600">
                <a:latin typeface="+mn-lt"/>
              </a:rPr>
              <a:t>organizację grup sąsiedzkich wspierających osoby starsze, samotne, osoby z niepełnosprawnościami w przygotowaniu do sytuacji kryzysowych, </a:t>
            </a:r>
          </a:p>
          <a:p>
            <a:r>
              <a:rPr lang="pl-PL" sz="1600">
                <a:latin typeface="+mn-lt"/>
              </a:rPr>
              <a:t>budowanie sieci wolontariuszy kryzysowych przeszkolonych do działań pomocowych, </a:t>
            </a:r>
          </a:p>
          <a:p>
            <a:r>
              <a:rPr lang="pl-PL" sz="1600">
                <a:latin typeface="+mn-lt"/>
              </a:rPr>
              <a:t>współpraca z organizacjami pozarządowymi w zakresie edukacji i reagowania kryzysowego, pomocy kryzysowej,</a:t>
            </a:r>
          </a:p>
          <a:p>
            <a:r>
              <a:rPr lang="pl-PL" sz="1600">
                <a:latin typeface="+mn-lt"/>
              </a:rPr>
              <a:t>rozwój wolontariatu kryzysowego, </a:t>
            </a:r>
          </a:p>
          <a:p>
            <a:r>
              <a:rPr lang="pl-PL" sz="1600">
                <a:latin typeface="+mn-lt"/>
              </a:rPr>
              <a:t>tworzenie lokalnych centrów odporności - miejsca, w których mieszkańcy mogą uzyskać pomoc, informacje i szkolenia. </a:t>
            </a:r>
            <a:endParaRPr lang="pl-PL" sz="1600">
              <a:latin typeface="+mn-lt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50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13E2CF-6E9F-4811-A99F-C963404B5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227" y="428087"/>
            <a:ext cx="7389546" cy="734818"/>
          </a:xfrm>
        </p:spPr>
        <p:txBody>
          <a:bodyPr>
            <a:normAutofit/>
          </a:bodyPr>
          <a:lstStyle/>
          <a:p>
            <a:r>
              <a:rPr lang="pl-PL" sz="2500">
                <a:latin typeface="+mn-lt"/>
                <a:ea typeface="Open Sans"/>
                <a:cs typeface="Open Sans"/>
              </a:rPr>
              <a:t>Szczegóły naboru w ramach Działania 14.4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A91D1D-11AB-4F3A-A64E-D0CEA0112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226" y="979645"/>
            <a:ext cx="7389547" cy="3184210"/>
          </a:xfrm>
        </p:spPr>
        <p:txBody>
          <a:bodyPr vert="horz" lIns="0" tIns="0" rIns="0" bIns="0" rtlCol="0" anchor="t">
            <a:normAutofit/>
          </a:bodyPr>
          <a:lstStyle/>
          <a:p>
            <a:pPr marL="171450" indent="-171450"/>
            <a:r>
              <a:rPr lang="pl-PL" sz="1600">
                <a:latin typeface="+mn-lt"/>
                <a:ea typeface="Open Sans"/>
                <a:cs typeface="Open Sans"/>
              </a:rPr>
              <a:t>Termin naboru: 25.05-26.06.2026 r.</a:t>
            </a:r>
            <a:endParaRPr lang="pl-PL"/>
          </a:p>
          <a:p>
            <a:pPr marL="171450" indent="-171450"/>
            <a:r>
              <a:rPr lang="pl-PL" sz="1600">
                <a:latin typeface="+mn-lt"/>
                <a:ea typeface="Open Sans"/>
                <a:cs typeface="Open Sans"/>
              </a:rPr>
              <a:t>Wnioskodawca: Lokalna Grupa Działania</a:t>
            </a:r>
          </a:p>
          <a:p>
            <a:pPr marL="171450" indent="-171450"/>
            <a:r>
              <a:rPr lang="pl-PL" sz="1600">
                <a:latin typeface="+mn-lt"/>
                <a:ea typeface="Open Sans"/>
                <a:cs typeface="Open Sans"/>
              </a:rPr>
              <a:t>Grupa docelowa: mieszkanki i mieszkańcy województwa zachodniopomorskiego (osoby dorosłe)</a:t>
            </a:r>
            <a:endParaRPr lang="pl-PL" sz="1600">
              <a:latin typeface="+mn-lt"/>
            </a:endParaRPr>
          </a:p>
          <a:p>
            <a:pPr marL="171450" indent="-171450"/>
            <a:r>
              <a:rPr lang="pl-PL" sz="1600">
                <a:latin typeface="+mn-lt"/>
                <a:ea typeface="Open Sans"/>
                <a:cs typeface="Open Sans"/>
              </a:rPr>
              <a:t>Forma wsparcia: granty</a:t>
            </a:r>
          </a:p>
          <a:p>
            <a:pPr marL="171450" indent="-171450"/>
            <a:r>
              <a:rPr lang="pl-PL" sz="1600" err="1">
                <a:latin typeface="+mn-lt"/>
                <a:ea typeface="Open Sans"/>
                <a:cs typeface="Open Sans"/>
              </a:rPr>
              <a:t>Grantobiorca</a:t>
            </a:r>
            <a:r>
              <a:rPr lang="pl-PL" sz="1600">
                <a:latin typeface="+mn-lt"/>
                <a:ea typeface="Open Sans"/>
                <a:cs typeface="Open Sans"/>
              </a:rPr>
              <a:t>: jednostka samorządu terytorialnego.</a:t>
            </a:r>
          </a:p>
        </p:txBody>
      </p:sp>
    </p:spTree>
    <p:extLst>
      <p:ext uri="{BB962C8B-B14F-4D97-AF65-F5344CB8AC3E}">
        <p14:creationId xmlns:p14="http://schemas.microsoft.com/office/powerpoint/2010/main" val="5708210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1_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C7A3C09515914AA2B8B5DCD97A90CA" ma:contentTypeVersion="4" ma:contentTypeDescription="Utwórz nowy dokument." ma:contentTypeScope="" ma:versionID="ffedc7f87d31b9dc8c7fa084a639fe39">
  <xsd:schema xmlns:xsd="http://www.w3.org/2001/XMLSchema" xmlns:xs="http://www.w3.org/2001/XMLSchema" xmlns:p="http://schemas.microsoft.com/office/2006/metadata/properties" xmlns:ns2="ef23f62e-7864-4277-bc79-0e9ff712832e" targetNamespace="http://schemas.microsoft.com/office/2006/metadata/properties" ma:root="true" ma:fieldsID="6270e89cf3dd27203917df9769ab44e6" ns2:_="">
    <xsd:import namespace="ef23f62e-7864-4277-bc79-0e9ff71283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23f62e-7864-4277-bc79-0e9ff7128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4B1000-3267-4B66-90A2-B468ECB4779A}">
  <ds:schemaRefs>
    <ds:schemaRef ds:uri="ef23f62e-7864-4277-bc79-0e9ff71283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EBA3C5E-228D-4551-90F7-96163BFF6C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FD446A-69D2-43D2-BCD9-F129154386B3}">
  <ds:schemaRefs>
    <ds:schemaRef ds:uri="ef23f62e-7864-4277-bc79-0e9ff712832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Pokaz na ekranie (16:9)</PresentationFormat>
  <Slides>10</Slides>
  <Notes>0</Notes>
  <HiddenSlides>0</HiddenSlide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10</vt:i4>
      </vt:variant>
    </vt:vector>
  </HeadingPairs>
  <TitlesOfParts>
    <vt:vector size="12" baseType="lpstr">
      <vt:lpstr>Motyw pakietu Office</vt:lpstr>
      <vt:lpstr>1_Motyw pakietu Office</vt:lpstr>
      <vt:lpstr>Wspieranie gotowości cywilnej w województwie zachodniopomorskim – nowa rola LGD  Fundusze Europejskie dla Pomorza Zachodniego 2021-2027</vt:lpstr>
      <vt:lpstr> FEPZ 2021-2027 – pierwotne założenia </vt:lpstr>
      <vt:lpstr> FEPZ 2021-2027 – MTR II </vt:lpstr>
      <vt:lpstr>Działanie: 14.4 Wspieranie gotowości cywilnej na obszarach objętych Lokalną Strategią Rozwoju   </vt:lpstr>
      <vt:lpstr>Działania edukacyjne i szkoleniowe dla mieszkańców  </vt:lpstr>
      <vt:lpstr>Zakup niezbędnego wyposażenia i infrastruktury bezpieczeństwa/„pakietów bezpieczeństwa domowego"  </vt:lpstr>
      <vt:lpstr>Działania z zakresu informacji i komunikacji kryzysowej:  </vt:lpstr>
      <vt:lpstr>Wsparcie społeczności lokalnych     </vt:lpstr>
      <vt:lpstr>Szczegóły naboru w ramach Działania 14.4</vt:lpstr>
      <vt:lpstr>Urząd Marszałkowski Województwa Zachodniopomorskiego Wydział Zarządzania Strategicznego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subject/>
  <dc:creator>Sowiński Piotr</dc:creator>
  <dc:description/>
  <cp:revision>5</cp:revision>
  <cp:lastPrinted>2023-11-21T08:24:59Z</cp:lastPrinted>
  <dcterms:created xsi:type="dcterms:W3CDTF">2022-06-22T09:40:44Z</dcterms:created>
  <dcterms:modified xsi:type="dcterms:W3CDTF">2026-05-04T08:36:31Z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Pokaz na ekranie (16:9)</vt:lpwstr>
  </property>
  <property fmtid="{D5CDD505-2E9C-101B-9397-08002B2CF9AE}" pid="3" name="Slides">
    <vt:i4>6</vt:i4>
  </property>
  <property fmtid="{D5CDD505-2E9C-101B-9397-08002B2CF9AE}" pid="4" name="ContentTypeId">
    <vt:lpwstr>0x01010021C7A3C09515914AA2B8B5DCD97A90CA</vt:lpwstr>
  </property>
</Properties>
</file>