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74" r:id="rId3"/>
    <p:sldId id="421" r:id="rId4"/>
    <p:sldId id="431" r:id="rId5"/>
    <p:sldId id="442" r:id="rId6"/>
    <p:sldId id="276" r:id="rId7"/>
    <p:sldId id="436" r:id="rId8"/>
    <p:sldId id="437" r:id="rId9"/>
    <p:sldId id="438" r:id="rId10"/>
    <p:sldId id="439" r:id="rId11"/>
    <p:sldId id="440" r:id="rId12"/>
    <p:sldId id="422" r:id="rId13"/>
    <p:sldId id="441" r:id="rId14"/>
    <p:sldId id="275" r:id="rId15"/>
    <p:sldId id="424" r:id="rId16"/>
    <p:sldId id="425" r:id="rId17"/>
    <p:sldId id="428" r:id="rId18"/>
    <p:sldId id="426" r:id="rId19"/>
    <p:sldId id="432" r:id="rId20"/>
    <p:sldId id="429" r:id="rId21"/>
    <p:sldId id="433" r:id="rId22"/>
    <p:sldId id="435" r:id="rId23"/>
  </p:sldIdLst>
  <p:sldSz cx="9144000" cy="5143500" type="screen16x9"/>
  <p:notesSz cx="6797675" cy="9926638"/>
  <p:defaultTextStyle>
    <a:defPPr>
      <a:defRPr lang="en-US"/>
    </a:defPPr>
    <a:lvl1pPr marL="0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1pPr>
    <a:lvl2pPr marL="357896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2pPr>
    <a:lvl3pPr marL="715792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3pPr>
    <a:lvl4pPr marL="1073688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4pPr>
    <a:lvl5pPr marL="1431585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5pPr>
    <a:lvl6pPr marL="1789481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6pPr>
    <a:lvl7pPr marL="2147377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7pPr>
    <a:lvl8pPr marL="2505273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8pPr>
    <a:lvl9pPr marL="2863169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  <p:cmAuthor id="2" name="Judyta Słupczyńska" initials="JS" lastIdx="5" clrIdx="1">
    <p:extLst>
      <p:ext uri="{19B8F6BF-5375-455C-9EA6-DF929625EA0E}">
        <p15:presenceInfo xmlns:p15="http://schemas.microsoft.com/office/powerpoint/2012/main" userId="S::Judyta.Slupczynska@mfipr.gov.pl::5205ebd7-410e-493c-90aa-c92c8ef006e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FFD618"/>
    <a:srgbClr val="A6D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51483" autoAdjust="0"/>
  </p:normalViewPr>
  <p:slideViewPr>
    <p:cSldViewPr showGuides="1">
      <p:cViewPr varScale="1">
        <p:scale>
          <a:sx n="53" d="100"/>
          <a:sy n="53" d="100"/>
        </p:scale>
        <p:origin x="1660" y="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2700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ziel\Desktop\wykresy%20leader%20IV%202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ziel\Desktop\wykresy%20leader%20IV%2026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ziel\Desktop\wykresy%20leader%20IV%2026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ziel\Desktop\wykresy%20leader%20IV%2026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75269709232151"/>
          <c:y val="6.1041550938784571E-2"/>
          <c:w val="0.81011904490673126"/>
          <c:h val="0.5996547605821575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Nabory</c:v>
                </c:pt>
              </c:strCache>
            </c:strRef>
          </c:tx>
          <c:spPr>
            <a:solidFill>
              <a:srgbClr val="A6D3F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9A1-435A-AFE0-125DD1360649}"/>
              </c:ext>
            </c:extLst>
          </c:dPt>
          <c:dPt>
            <c:idx val="1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9A1-435A-AFE0-125DD1360649}"/>
              </c:ext>
            </c:extLst>
          </c:dPt>
          <c:dPt>
            <c:idx val="2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9A1-435A-AFE0-125DD1360649}"/>
              </c:ext>
            </c:extLst>
          </c:dPt>
          <c:dPt>
            <c:idx val="3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9A1-435A-AFE0-125DD1360649}"/>
              </c:ext>
            </c:extLst>
          </c:dPt>
          <c:dPt>
            <c:idx val="4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29A1-435A-AFE0-125DD1360649}"/>
              </c:ext>
            </c:extLst>
          </c:dPt>
          <c:dPt>
            <c:idx val="5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29A1-435A-AFE0-125DD1360649}"/>
              </c:ext>
            </c:extLst>
          </c:dPt>
          <c:dPt>
            <c:idx val="6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29A1-435A-AFE0-125DD1360649}"/>
              </c:ext>
            </c:extLst>
          </c:dPt>
          <c:dPt>
            <c:idx val="7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29A1-435A-AFE0-125DD1360649}"/>
              </c:ext>
            </c:extLst>
          </c:dPt>
          <c:dPt>
            <c:idx val="8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29A1-435A-AFE0-125DD1360649}"/>
              </c:ext>
            </c:extLst>
          </c:dPt>
          <c:dPt>
            <c:idx val="9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29A1-435A-AFE0-125DD1360649}"/>
              </c:ext>
            </c:extLst>
          </c:dPt>
          <c:dPt>
            <c:idx val="10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29A1-435A-AFE0-125DD1360649}"/>
              </c:ext>
            </c:extLst>
          </c:dPt>
          <c:dPt>
            <c:idx val="11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29A1-435A-AFE0-125DD1360649}"/>
              </c:ext>
            </c:extLst>
          </c:dPt>
          <c:dPt>
            <c:idx val="12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29A1-435A-AFE0-125DD1360649}"/>
              </c:ext>
            </c:extLst>
          </c:dPt>
          <c:dPt>
            <c:idx val="13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29A1-435A-AFE0-125DD1360649}"/>
              </c:ext>
            </c:extLst>
          </c:dPt>
          <c:dPt>
            <c:idx val="14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29A1-435A-AFE0-125DD1360649}"/>
              </c:ext>
            </c:extLst>
          </c:dPt>
          <c:dPt>
            <c:idx val="15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29A1-435A-AFE0-125DD1360649}"/>
              </c:ext>
            </c:extLst>
          </c:dPt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Arkusz1!$A$2:$A$17</c:f>
              <c:strCache>
                <c:ptCount val="16"/>
                <c:pt idx="0">
                  <c:v>Zachodniopomorskie</c:v>
                </c:pt>
                <c:pt idx="1">
                  <c:v>Wielkopolskie</c:v>
                </c:pt>
                <c:pt idx="2">
                  <c:v>Warmińsko-mazurskie</c:v>
                </c:pt>
                <c:pt idx="3">
                  <c:v>Świętokrzyskie</c:v>
                </c:pt>
                <c:pt idx="4">
                  <c:v>Śląskie</c:v>
                </c:pt>
                <c:pt idx="5">
                  <c:v>Pomorskie</c:v>
                </c:pt>
                <c:pt idx="6">
                  <c:v>Podlaskie</c:v>
                </c:pt>
                <c:pt idx="7">
                  <c:v>Podkarpackie</c:v>
                </c:pt>
                <c:pt idx="8">
                  <c:v>Opolskie</c:v>
                </c:pt>
                <c:pt idx="9">
                  <c:v>Mazowieckie</c:v>
                </c:pt>
                <c:pt idx="10">
                  <c:v>Małopolskie</c:v>
                </c:pt>
                <c:pt idx="11">
                  <c:v>Łódzkie</c:v>
                </c:pt>
                <c:pt idx="12">
                  <c:v>Lubuskie</c:v>
                </c:pt>
                <c:pt idx="13">
                  <c:v>Lubelskie</c:v>
                </c:pt>
                <c:pt idx="14">
                  <c:v>Kujawsko-pomorskie</c:v>
                </c:pt>
                <c:pt idx="15">
                  <c:v>Dolnośląskie</c:v>
                </c:pt>
              </c:strCache>
            </c:strRef>
          </c:cat>
          <c:val>
            <c:numRef>
              <c:f>Arkusz1!$B$2:$B$17</c:f>
              <c:numCache>
                <c:formatCode>General</c:formatCode>
                <c:ptCount val="16"/>
                <c:pt idx="0">
                  <c:v>846094</c:v>
                </c:pt>
                <c:pt idx="1">
                  <c:v>2155581</c:v>
                </c:pt>
                <c:pt idx="2">
                  <c:v>832381</c:v>
                </c:pt>
                <c:pt idx="3">
                  <c:v>955729</c:v>
                </c:pt>
                <c:pt idx="4">
                  <c:v>1200979</c:v>
                </c:pt>
                <c:pt idx="5">
                  <c:v>1067807</c:v>
                </c:pt>
                <c:pt idx="6">
                  <c:v>692718</c:v>
                </c:pt>
                <c:pt idx="7">
                  <c:v>1514239</c:v>
                </c:pt>
                <c:pt idx="8">
                  <c:v>682607</c:v>
                </c:pt>
                <c:pt idx="9">
                  <c:v>2210712</c:v>
                </c:pt>
                <c:pt idx="10">
                  <c:v>2130157</c:v>
                </c:pt>
                <c:pt idx="11">
                  <c:v>1084349</c:v>
                </c:pt>
                <c:pt idx="12">
                  <c:v>696512</c:v>
                </c:pt>
                <c:pt idx="13">
                  <c:v>1355827</c:v>
                </c:pt>
                <c:pt idx="14">
                  <c:v>1149194</c:v>
                </c:pt>
                <c:pt idx="15">
                  <c:v>1346200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29A1-435A-AFE0-125DD136064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5"/>
        <c:overlap val="-27"/>
        <c:axId val="1643664128"/>
        <c:axId val="1643673248"/>
      </c:barChart>
      <c:catAx>
        <c:axId val="1643664128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43673248"/>
        <c:crosses val="autoZero"/>
        <c:auto val="1"/>
        <c:lblAlgn val="ctr"/>
        <c:lblOffset val="100"/>
        <c:noMultiLvlLbl val="0"/>
      </c:catAx>
      <c:valAx>
        <c:axId val="1643673248"/>
        <c:scaling>
          <c:orientation val="minMax"/>
          <c:max val="2500000"/>
        </c:scaling>
        <c:delete val="0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643664128"/>
        <c:crosses val="autoZero"/>
        <c:crossBetween val="between"/>
        <c:dispUnits>
          <c:builtInUnit val="millions"/>
        </c:dispUnits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dirty="0"/>
              <a:t>Nabory w podziale wg województw</a:t>
            </a:r>
          </a:p>
        </c:rich>
      </c:tx>
      <c:layout>
        <c:manualLayout>
          <c:xMode val="edge"/>
          <c:yMode val="edge"/>
          <c:x val="0.3144642259683703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B1B-4B4C-B668-A97D3F732868}"/>
              </c:ext>
            </c:extLst>
          </c:dPt>
          <c:dPt>
            <c:idx val="2"/>
            <c:invertIfNegative val="0"/>
            <c:bubble3D val="0"/>
            <c:spPr>
              <a:solidFill>
                <a:srgbClr val="FFD61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0B1B-4B4C-B668-A97D3F732868}"/>
              </c:ext>
            </c:extLst>
          </c:dPt>
          <c:dPt>
            <c:idx val="4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0B1B-4B4C-B668-A97D3F732868}"/>
              </c:ext>
            </c:extLst>
          </c:dPt>
          <c:dPt>
            <c:idx val="5"/>
            <c:invertIfNegative val="0"/>
            <c:bubble3D val="0"/>
            <c:spPr>
              <a:solidFill>
                <a:srgbClr val="FFD61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B1B-4B4C-B668-A97D3F732868}"/>
              </c:ext>
            </c:extLst>
          </c:dPt>
          <c:dPt>
            <c:idx val="7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B1B-4B4C-B668-A97D3F732868}"/>
              </c:ext>
            </c:extLst>
          </c:dPt>
          <c:dPt>
            <c:idx val="8"/>
            <c:invertIfNegative val="0"/>
            <c:bubble3D val="0"/>
            <c:spPr>
              <a:solidFill>
                <a:srgbClr val="FFD61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0B1B-4B4C-B668-A97D3F732868}"/>
              </c:ext>
            </c:extLst>
          </c:dPt>
          <c:dPt>
            <c:idx val="10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0B1B-4B4C-B668-A97D3F732868}"/>
              </c:ext>
            </c:extLst>
          </c:dPt>
          <c:dPt>
            <c:idx val="11"/>
            <c:invertIfNegative val="0"/>
            <c:bubble3D val="0"/>
            <c:spPr>
              <a:solidFill>
                <a:srgbClr val="FFD61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B1B-4B4C-B668-A97D3F732868}"/>
              </c:ext>
            </c:extLst>
          </c:dPt>
          <c:dPt>
            <c:idx val="13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B1B-4B4C-B668-A97D3F732868}"/>
              </c:ext>
            </c:extLst>
          </c:dPt>
          <c:dPt>
            <c:idx val="14"/>
            <c:invertIfNegative val="0"/>
            <c:bubble3D val="0"/>
            <c:spPr>
              <a:solidFill>
                <a:srgbClr val="FFD61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0B1B-4B4C-B668-A97D3F73286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Arkusz1!$B$69:$B$84</c:f>
              <c:strCache>
                <c:ptCount val="16"/>
                <c:pt idx="0">
                  <c:v>Dolnośląskie</c:v>
                </c:pt>
                <c:pt idx="1">
                  <c:v>Kujawsko - Pomorskie</c:v>
                </c:pt>
                <c:pt idx="2">
                  <c:v>Lubelskie</c:v>
                </c:pt>
                <c:pt idx="3">
                  <c:v>Lubuskie</c:v>
                </c:pt>
                <c:pt idx="4">
                  <c:v>Łódzkie</c:v>
                </c:pt>
                <c:pt idx="5">
                  <c:v>Małopolskie</c:v>
                </c:pt>
                <c:pt idx="6">
                  <c:v>Mazowieckie</c:v>
                </c:pt>
                <c:pt idx="7">
                  <c:v>Opolskie</c:v>
                </c:pt>
                <c:pt idx="8">
                  <c:v>Podkarpackie</c:v>
                </c:pt>
                <c:pt idx="9">
                  <c:v>Podlaskie</c:v>
                </c:pt>
                <c:pt idx="10">
                  <c:v>Pomorskie</c:v>
                </c:pt>
                <c:pt idx="11">
                  <c:v>Śląskie</c:v>
                </c:pt>
                <c:pt idx="12">
                  <c:v>Świętokrzyskie</c:v>
                </c:pt>
                <c:pt idx="13">
                  <c:v>Warmińsko - Mazurskie</c:v>
                </c:pt>
                <c:pt idx="14">
                  <c:v>Wielkopolskie</c:v>
                </c:pt>
                <c:pt idx="15">
                  <c:v>Zachodniopomorskie</c:v>
                </c:pt>
              </c:strCache>
            </c:strRef>
          </c:cat>
          <c:val>
            <c:numRef>
              <c:f>Arkusz1!$C$69:$C$84</c:f>
              <c:numCache>
                <c:formatCode>General</c:formatCode>
                <c:ptCount val="16"/>
                <c:pt idx="0">
                  <c:v>121</c:v>
                </c:pt>
                <c:pt idx="1">
                  <c:v>60</c:v>
                </c:pt>
                <c:pt idx="2">
                  <c:v>128</c:v>
                </c:pt>
                <c:pt idx="3">
                  <c:v>31</c:v>
                </c:pt>
                <c:pt idx="4">
                  <c:v>79</c:v>
                </c:pt>
                <c:pt idx="5">
                  <c:v>84</c:v>
                </c:pt>
                <c:pt idx="6">
                  <c:v>146</c:v>
                </c:pt>
                <c:pt idx="7">
                  <c:v>51</c:v>
                </c:pt>
                <c:pt idx="8">
                  <c:v>126</c:v>
                </c:pt>
                <c:pt idx="9">
                  <c:v>54</c:v>
                </c:pt>
                <c:pt idx="10">
                  <c:v>92</c:v>
                </c:pt>
                <c:pt idx="11">
                  <c:v>106</c:v>
                </c:pt>
                <c:pt idx="12">
                  <c:v>49</c:v>
                </c:pt>
                <c:pt idx="13">
                  <c:v>64</c:v>
                </c:pt>
                <c:pt idx="14">
                  <c:v>140</c:v>
                </c:pt>
                <c:pt idx="1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1B-4B4C-B668-A97D3F7328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overlap val="-27"/>
        <c:axId val="960721152"/>
        <c:axId val="960724032"/>
      </c:barChart>
      <c:catAx>
        <c:axId val="960721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60724032"/>
        <c:crosses val="autoZero"/>
        <c:auto val="1"/>
        <c:lblAlgn val="ctr"/>
        <c:lblOffset val="100"/>
        <c:noMultiLvlLbl val="0"/>
      </c:catAx>
      <c:valAx>
        <c:axId val="9607240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960721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3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Wnioski</a:t>
            </a:r>
            <a:r>
              <a:rPr lang="pl-PL" sz="1300" baseline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 przyznanie pomocy w podziale wg zakresów</a:t>
            </a:r>
            <a:endParaRPr lang="pl-PL" sz="13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1E6-4ABD-905C-3CDD8DF5C065}"/>
              </c:ext>
            </c:extLst>
          </c:dPt>
          <c:dPt>
            <c:idx val="3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91E6-4ABD-905C-3CDD8DF5C06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Arkusz1!$B$5:$B$9</c:f>
              <c:strCache>
                <c:ptCount val="5"/>
                <c:pt idx="0">
                  <c:v>rozwój DG</c:v>
                </c:pt>
                <c:pt idx="1">
                  <c:v>start DG</c:v>
                </c:pt>
                <c:pt idx="2">
                  <c:v>mała infrastruktura</c:v>
                </c:pt>
                <c:pt idx="3">
                  <c:v>ochrona dziedzictwa</c:v>
                </c:pt>
                <c:pt idx="4">
                  <c:v>pozostałe razem</c:v>
                </c:pt>
              </c:strCache>
            </c:strRef>
          </c:cat>
          <c:val>
            <c:numRef>
              <c:f>Arkusz1!$C$5:$C$9</c:f>
              <c:numCache>
                <c:formatCode>General</c:formatCode>
                <c:ptCount val="5"/>
                <c:pt idx="0">
                  <c:v>4759</c:v>
                </c:pt>
                <c:pt idx="1">
                  <c:v>3296</c:v>
                </c:pt>
                <c:pt idx="2">
                  <c:v>2727</c:v>
                </c:pt>
                <c:pt idx="3">
                  <c:v>251</c:v>
                </c:pt>
                <c:pt idx="4">
                  <c:v>816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E6-4ABD-905C-3CDD8DF5C0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5"/>
        <c:overlap val="-27"/>
        <c:axId val="1707938863"/>
        <c:axId val="1707928783"/>
      </c:barChart>
      <c:catAx>
        <c:axId val="17079388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l-PL"/>
          </a:p>
        </c:txPr>
        <c:crossAx val="1707928783"/>
        <c:crosses val="autoZero"/>
        <c:auto val="1"/>
        <c:lblAlgn val="ctr"/>
        <c:lblOffset val="100"/>
        <c:noMultiLvlLbl val="0"/>
      </c:catAx>
      <c:valAx>
        <c:axId val="1707928783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079388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pl-PL" sz="14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Umowy </a:t>
            </a:r>
            <a:r>
              <a:rPr lang="pl-PL" sz="1400" baseline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 podziale wg zakresów</a:t>
            </a:r>
            <a:endParaRPr lang="pl-PL" sz="14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c:rich>
      </c:tx>
      <c:layout>
        <c:manualLayout>
          <c:xMode val="edge"/>
          <c:yMode val="edge"/>
          <c:x val="0.32506083716303241"/>
          <c:y val="2.7692968566300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2.0290149132596125E-2"/>
          <c:y val="0.18030448455281126"/>
          <c:w val="0.96280139325690706"/>
          <c:h val="0.7035315076568150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495-418A-B690-2A671C232286}"/>
              </c:ext>
            </c:extLst>
          </c:dPt>
          <c:dPt>
            <c:idx val="2"/>
            <c:invertIfNegative val="0"/>
            <c:bubble3D val="0"/>
            <c:spPr>
              <a:solidFill>
                <a:srgbClr val="FFD61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C495-418A-B690-2A671C232286}"/>
              </c:ext>
            </c:extLst>
          </c:dPt>
          <c:dPt>
            <c:idx val="3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495-418A-B690-2A671C232286}"/>
              </c:ext>
            </c:extLst>
          </c:dPt>
          <c:dPt>
            <c:idx val="4"/>
            <c:invertIfNegative val="0"/>
            <c:bubble3D val="0"/>
            <c:spPr>
              <a:solidFill>
                <a:srgbClr val="00339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495-418A-B690-2A671C23228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Arkusz1!$B$31:$B$35</c:f>
              <c:strCache>
                <c:ptCount val="5"/>
                <c:pt idx="0">
                  <c:v>mała infrastruktura</c:v>
                </c:pt>
                <c:pt idx="1">
                  <c:v>start DG</c:v>
                </c:pt>
                <c:pt idx="2">
                  <c:v>rozwój DG</c:v>
                </c:pt>
                <c:pt idx="3">
                  <c:v>ochrona dziedzictwa</c:v>
                </c:pt>
                <c:pt idx="4">
                  <c:v>pozostałe razem</c:v>
                </c:pt>
              </c:strCache>
            </c:strRef>
          </c:cat>
          <c:val>
            <c:numRef>
              <c:f>Arkusz1!$C$31:$C$35</c:f>
              <c:numCache>
                <c:formatCode>General</c:formatCode>
                <c:ptCount val="5"/>
                <c:pt idx="0">
                  <c:v>831</c:v>
                </c:pt>
                <c:pt idx="1">
                  <c:v>492</c:v>
                </c:pt>
                <c:pt idx="2">
                  <c:v>403</c:v>
                </c:pt>
                <c:pt idx="3">
                  <c:v>54</c:v>
                </c:pt>
                <c:pt idx="4">
                  <c:v>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95-418A-B690-2A671C2322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5"/>
        <c:overlap val="-27"/>
        <c:axId val="1707977743"/>
        <c:axId val="1707978223"/>
      </c:barChart>
      <c:catAx>
        <c:axId val="17079777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pl-PL"/>
          </a:p>
        </c:txPr>
        <c:crossAx val="1707978223"/>
        <c:crosses val="autoZero"/>
        <c:auto val="1"/>
        <c:lblAlgn val="ctr"/>
        <c:lblOffset val="100"/>
        <c:noMultiLvlLbl val="0"/>
      </c:catAx>
      <c:valAx>
        <c:axId val="1707978223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079777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pl-P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600" dirty="0"/>
              <a:t>Umowy w podziale wg województw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4.5236767158743633E-2"/>
          <c:y val="0.14412958116584987"/>
          <c:w val="0.9350444429694168"/>
          <c:h val="0.5427409230366279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3D4-4915-8898-315E96385D18}"/>
              </c:ext>
            </c:extLst>
          </c:dPt>
          <c:dPt>
            <c:idx val="2"/>
            <c:invertIfNegative val="0"/>
            <c:bubble3D val="0"/>
            <c:spPr>
              <a:solidFill>
                <a:srgbClr val="FFD61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63D4-4915-8898-315E96385D18}"/>
              </c:ext>
            </c:extLst>
          </c:dPt>
          <c:dPt>
            <c:idx val="4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63D4-4915-8898-315E96385D18}"/>
              </c:ext>
            </c:extLst>
          </c:dPt>
          <c:dPt>
            <c:idx val="5"/>
            <c:invertIfNegative val="0"/>
            <c:bubble3D val="0"/>
            <c:spPr>
              <a:solidFill>
                <a:srgbClr val="FFD61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3D4-4915-8898-315E96385D18}"/>
              </c:ext>
            </c:extLst>
          </c:dPt>
          <c:dPt>
            <c:idx val="7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3D4-4915-8898-315E96385D18}"/>
              </c:ext>
            </c:extLst>
          </c:dPt>
          <c:dPt>
            <c:idx val="8"/>
            <c:invertIfNegative val="0"/>
            <c:bubble3D val="0"/>
            <c:spPr>
              <a:solidFill>
                <a:srgbClr val="FFD61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63D4-4915-8898-315E96385D18}"/>
              </c:ext>
            </c:extLst>
          </c:dPt>
          <c:dPt>
            <c:idx val="10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63D4-4915-8898-315E96385D18}"/>
              </c:ext>
            </c:extLst>
          </c:dPt>
          <c:dPt>
            <c:idx val="11"/>
            <c:invertIfNegative val="0"/>
            <c:bubble3D val="0"/>
            <c:spPr>
              <a:solidFill>
                <a:srgbClr val="FFD61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63D4-4915-8898-315E96385D18}"/>
              </c:ext>
            </c:extLst>
          </c:dPt>
          <c:dPt>
            <c:idx val="13"/>
            <c:invertIfNegative val="0"/>
            <c:bubble3D val="0"/>
            <c:spPr>
              <a:solidFill>
                <a:srgbClr val="A6D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3D4-4915-8898-315E96385D18}"/>
              </c:ext>
            </c:extLst>
          </c:dPt>
          <c:dPt>
            <c:idx val="14"/>
            <c:invertIfNegative val="0"/>
            <c:bubble3D val="0"/>
            <c:spPr>
              <a:solidFill>
                <a:srgbClr val="FFD618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63D4-4915-8898-315E96385D1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Arkusz1!$B$50:$B$65</c:f>
              <c:strCache>
                <c:ptCount val="16"/>
                <c:pt idx="0">
                  <c:v>Dolnośląskie</c:v>
                </c:pt>
                <c:pt idx="1">
                  <c:v>Kujawsko - pomorskie</c:v>
                </c:pt>
                <c:pt idx="2">
                  <c:v>Lubelskie</c:v>
                </c:pt>
                <c:pt idx="3">
                  <c:v>Lubuskie</c:v>
                </c:pt>
                <c:pt idx="4">
                  <c:v>Łódzkie</c:v>
                </c:pt>
                <c:pt idx="5">
                  <c:v>Małopolskie</c:v>
                </c:pt>
                <c:pt idx="6">
                  <c:v>Mazowieckie</c:v>
                </c:pt>
                <c:pt idx="7">
                  <c:v>Opolskie</c:v>
                </c:pt>
                <c:pt idx="8">
                  <c:v>Podkarpackie</c:v>
                </c:pt>
                <c:pt idx="9">
                  <c:v>Podlaskie</c:v>
                </c:pt>
                <c:pt idx="10">
                  <c:v>Pomorskie</c:v>
                </c:pt>
                <c:pt idx="11">
                  <c:v>Śląskie</c:v>
                </c:pt>
                <c:pt idx="12">
                  <c:v>Świętokrzyskie</c:v>
                </c:pt>
                <c:pt idx="13">
                  <c:v>Warmińsko - mazurskie</c:v>
                </c:pt>
                <c:pt idx="14">
                  <c:v>Wielkopolskie</c:v>
                </c:pt>
                <c:pt idx="15">
                  <c:v>Zachodniopomorskie</c:v>
                </c:pt>
              </c:strCache>
            </c:strRef>
          </c:cat>
          <c:val>
            <c:numRef>
              <c:f>Arkusz1!$C$50:$C$65</c:f>
              <c:numCache>
                <c:formatCode>General</c:formatCode>
                <c:ptCount val="16"/>
                <c:pt idx="0">
                  <c:v>157</c:v>
                </c:pt>
                <c:pt idx="1">
                  <c:v>15</c:v>
                </c:pt>
                <c:pt idx="2">
                  <c:v>220</c:v>
                </c:pt>
                <c:pt idx="3">
                  <c:v>6</c:v>
                </c:pt>
                <c:pt idx="4">
                  <c:v>372</c:v>
                </c:pt>
                <c:pt idx="5">
                  <c:v>24</c:v>
                </c:pt>
                <c:pt idx="6">
                  <c:v>270</c:v>
                </c:pt>
                <c:pt idx="7">
                  <c:v>70</c:v>
                </c:pt>
                <c:pt idx="8">
                  <c:v>194</c:v>
                </c:pt>
                <c:pt idx="9">
                  <c:v>28</c:v>
                </c:pt>
                <c:pt idx="10">
                  <c:v>41</c:v>
                </c:pt>
                <c:pt idx="11">
                  <c:v>121</c:v>
                </c:pt>
                <c:pt idx="12">
                  <c:v>100</c:v>
                </c:pt>
                <c:pt idx="13">
                  <c:v>82</c:v>
                </c:pt>
                <c:pt idx="14">
                  <c:v>130</c:v>
                </c:pt>
                <c:pt idx="15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D4-4915-8898-315E96385D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9"/>
        <c:overlap val="-27"/>
        <c:axId val="1707914863"/>
        <c:axId val="1707899023"/>
      </c:barChart>
      <c:catAx>
        <c:axId val="17079148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707899023"/>
        <c:crosses val="autoZero"/>
        <c:auto val="1"/>
        <c:lblAlgn val="ctr"/>
        <c:lblOffset val="100"/>
        <c:noMultiLvlLbl val="0"/>
      </c:catAx>
      <c:valAx>
        <c:axId val="1707899023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079148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8131F2C1-44D2-4ED7-BA3C-B03516C602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BCC6A2F8-6413-4BD6-9670-42A3AD914D7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9981C-0199-4C1C-BF55-B9D1845E24AB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37BF2785-6379-4E0D-AD4C-F5805D98462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656C95A6-4C19-47FE-AA18-9E2DB5F9CD1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B82100-07E7-4199-BF42-570F551AA8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22335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2026-05-08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1pPr>
    <a:lvl2pPr marL="357896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2pPr>
    <a:lvl3pPr marL="715792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3pPr>
    <a:lvl4pPr marL="1073688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4pPr>
    <a:lvl5pPr marL="1431585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5pPr>
    <a:lvl6pPr marL="1789481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6pPr>
    <a:lvl7pPr marL="2147377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7pPr>
    <a:lvl8pPr marL="2505273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8pPr>
    <a:lvl9pPr marL="2863169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841875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086348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932006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25731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90302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19450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Wykres przedstawia </a:t>
            </a:r>
            <a:r>
              <a:rPr lang="pl-PL" sz="1200" b="1" dirty="0">
                <a:latin typeface="Arial" panose="020B0604020202020204" pitchFamily="34" charset="0"/>
                <a:cs typeface="Arial" panose="020B0604020202020204" pitchFamily="34" charset="0"/>
              </a:rPr>
              <a:t>budżet ogłoszonych naborów </a:t>
            </a: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w podziale na EFS+ i EFRR.</a:t>
            </a:r>
          </a:p>
          <a:p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Na 41 działań w PR, które realizowane są w ramach RLKS w </a:t>
            </a:r>
            <a:r>
              <a:rPr lang="pl-PL" sz="1200" b="1" dirty="0">
                <a:latin typeface="Arial" panose="020B0604020202020204" pitchFamily="34" charset="0"/>
                <a:cs typeface="Arial" panose="020B0604020202020204" pitchFamily="34" charset="0"/>
              </a:rPr>
              <a:t>39 ogłoszono do tej pory przynajmniej 1 nabór</a:t>
            </a: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. Naborów nie ogłoszono jeszcze w działaniu FEPM.05.20 Usługi społeczne i zdrowotne – RLKS EFS+ (pomorskie) oraz FEPZ.14.04 Wspieranie gotowości cywilnej na obszarach objętych Lokalną Strategią Rozwoju (zachodniopomorskie) EFS+. Od IZ FEPZ wiemy, że w tym działaniu planowany jest nabór w terminie od </a:t>
            </a:r>
            <a:r>
              <a:rPr lang="pl-PL" sz="12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25 maja – 26 czerwca 2026.</a:t>
            </a:r>
            <a:endParaRPr lang="pl-PL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1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RLKS </a:t>
            </a:r>
            <a:r>
              <a:rPr lang="pl-PL" sz="12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poszczególnych województwach wdrażany jest w </a:t>
            </a:r>
            <a:r>
              <a:rPr lang="pl-PL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różnych formach </a:t>
            </a:r>
            <a:r>
              <a:rPr lang="pl-PL" sz="12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tj.</a:t>
            </a:r>
          </a:p>
          <a:p>
            <a:pPr marL="171450" indent="-171450">
              <a:buFontTx/>
              <a:buChar char="-"/>
            </a:pPr>
            <a:r>
              <a:rPr lang="pl-PL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Granty: </a:t>
            </a:r>
            <a:r>
              <a:rPr lang="pl-PL" sz="12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kujawsko-pomorskie, lubuskie, podkarpackie, śląskie, świętokrzyskie, zachodniopomorskie</a:t>
            </a:r>
          </a:p>
          <a:p>
            <a:pPr marL="171450" marR="0" lvl="0" indent="-171450" algn="l" defTabSz="7157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l-PL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Nabory ogłaszane przez IZ w imieniu danej LDG</a:t>
            </a:r>
            <a:r>
              <a:rPr lang="pl-PL" sz="12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małopolskie, podlaskie, pomorskie, wielkopolskie</a:t>
            </a:r>
          </a:p>
          <a:p>
            <a:pPr marL="171450" indent="-171450">
              <a:buFontTx/>
              <a:buChar char="-"/>
            </a:pPr>
            <a:r>
              <a:rPr lang="pl-PL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Nabory dla LGD </a:t>
            </a:r>
            <a:r>
              <a:rPr lang="pl-PL" sz="12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(projekty własne LGD): podlaskie, wielkopolskie</a:t>
            </a:r>
          </a:p>
        </p:txBody>
      </p:sp>
    </p:spTree>
    <p:extLst>
      <p:ext uri="{BB962C8B-B14F-4D97-AF65-F5344CB8AC3E}">
        <p14:creationId xmlns:p14="http://schemas.microsoft.com/office/powerpoint/2010/main" val="28620426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Wykres przedstawia łączną </a:t>
            </a:r>
            <a:r>
              <a:rPr lang="pl-PL" sz="1200" b="1" dirty="0">
                <a:latin typeface="Arial" panose="020B0604020202020204" pitchFamily="34" charset="0"/>
                <a:cs typeface="Arial" panose="020B0604020202020204" pitchFamily="34" charset="0"/>
              </a:rPr>
              <a:t>wartość dofinansowania w złożonych wnioskach o dofinansowanie </a:t>
            </a: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(EFRR + EFS+) </a:t>
            </a:r>
          </a:p>
          <a:p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Żadnego złożonego wniosku o dofinansowanie nie odnotowano w</a:t>
            </a:r>
            <a:r>
              <a:rPr lang="pl-PL" sz="1200" b="1" dirty="0">
                <a:latin typeface="Arial" panose="020B0604020202020204" pitchFamily="34" charset="0"/>
                <a:cs typeface="Arial" panose="020B0604020202020204" pitchFamily="34" charset="0"/>
              </a:rPr>
              <a:t> woj. zachodniopomorskim </a:t>
            </a:r>
            <a:r>
              <a:rPr lang="pl-PL" sz="1200" b="0" dirty="0">
                <a:latin typeface="Arial" panose="020B0604020202020204" pitchFamily="34" charset="0"/>
                <a:cs typeface="Arial" panose="020B0604020202020204" pitchFamily="34" charset="0"/>
              </a:rPr>
              <a:t>(wdraża tylko EFS+). </a:t>
            </a: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Z informacji otrzymanych od IZ FEPZ wiemy, że </a:t>
            </a:r>
            <a:r>
              <a:rPr lang="pl-PL" sz="12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ogłoszone w I kwartale 2025 roku i ponownie w III kwartale 2025 roku nabory w ramach działania </a:t>
            </a:r>
            <a:r>
              <a:rPr lang="pl-PL" sz="1200" b="0" i="1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FEPZ 6.14 Aktywna integracja na obszarach objętych Lokalną Strategią Rozwoju </a:t>
            </a:r>
            <a:r>
              <a:rPr lang="pl-PL" sz="12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zakończyły się brakiem złożonych wniosków o wsparcie.</a:t>
            </a:r>
            <a:endParaRPr lang="pl-PL" sz="1200" b="0" i="1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02888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pl-PL" dirty="0"/>
          </a:p>
          <a:p>
            <a:pPr>
              <a:buFont typeface="Wingdings" panose="05000000000000000000" pitchFamily="2" charset="2"/>
              <a:buChar char="§"/>
            </a:pPr>
            <a:endParaRPr lang="pl-PL" dirty="0"/>
          </a:p>
          <a:p>
            <a:pPr>
              <a:buFont typeface="Wingdings" panose="05000000000000000000" pitchFamily="2" charset="2"/>
              <a:buChar char="§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683073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pl-PL" sz="1200" spc="6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 ramach </a:t>
            </a:r>
            <a:r>
              <a:rPr lang="pl-PL" sz="1200" b="1" spc="6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EFS+ </a:t>
            </a:r>
            <a:r>
              <a:rPr lang="pl-PL" sz="1200" spc="6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zakontraktowano </a:t>
            </a:r>
            <a:r>
              <a:rPr lang="pl-PL" sz="1200" b="1" spc="6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35% </a:t>
            </a:r>
            <a:r>
              <a:rPr lang="pl-PL" sz="1200" spc="6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alokacji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1200" spc="6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 ramach </a:t>
            </a:r>
            <a:r>
              <a:rPr lang="pl-PL" sz="1200" b="1" spc="6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EFRR </a:t>
            </a:r>
            <a:r>
              <a:rPr lang="pl-PL" sz="1200" spc="6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zakontraktowano </a:t>
            </a:r>
            <a:r>
              <a:rPr lang="pl-PL" sz="1200" b="1" spc="6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16% </a:t>
            </a:r>
            <a:r>
              <a:rPr lang="pl-PL" sz="1200" spc="6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alokacji</a:t>
            </a:r>
          </a:p>
          <a:p>
            <a:pPr>
              <a:buFont typeface="Wingdings" panose="05000000000000000000" pitchFamily="2" charset="2"/>
              <a:buChar char="§"/>
            </a:pPr>
            <a:endParaRPr lang="pl-PL" sz="1200" spc="6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pl-PL" sz="1200" spc="6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 EFS+ </a:t>
            </a:r>
            <a:r>
              <a:rPr lang="pl-PL" sz="1200" b="1" spc="6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nie podpisano </a:t>
            </a:r>
            <a:r>
              <a:rPr lang="pl-PL" sz="1200" spc="6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jeszcze żadnej umowy w: </a:t>
            </a:r>
            <a:r>
              <a:rPr lang="pl-PL" sz="1200" b="1" spc="6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małopolskim, pomorskim i zachodniopomorskim</a:t>
            </a:r>
          </a:p>
          <a:p>
            <a:pPr marL="0" marR="0" lvl="0" indent="0" algn="l" defTabSz="7157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pl-PL" sz="1200" spc="6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 EFRR </a:t>
            </a:r>
            <a:r>
              <a:rPr lang="pl-PL" sz="1200" b="1" spc="6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nie podpisano </a:t>
            </a:r>
            <a:r>
              <a:rPr lang="pl-PL" sz="1200" spc="6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jeszcze żadnej umowy w: </a:t>
            </a:r>
            <a:r>
              <a:rPr lang="pl-PL" sz="1200" b="1" spc="6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podlaskim i świętokrzyskim</a:t>
            </a:r>
          </a:p>
          <a:p>
            <a:pPr>
              <a:buFont typeface="Wingdings" panose="05000000000000000000" pitchFamily="2" charset="2"/>
              <a:buChar char="§"/>
            </a:pPr>
            <a:endParaRPr lang="pl-PL" sz="1200" spc="6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pl-PL" sz="900" spc="6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5481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pl-PL" sz="1200" spc="6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Łączna wartość dofinansowania UE w umowach grantowych to </a:t>
            </a:r>
            <a:r>
              <a:rPr lang="pl-PL" sz="1200" b="1" spc="6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243 mln PLN</a:t>
            </a:r>
            <a:r>
              <a:rPr lang="pl-PL" sz="1200" spc="6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, z czego większość to woj. kujawsko-pomorskie (201 mln PLN)</a:t>
            </a:r>
          </a:p>
          <a:p>
            <a:pPr>
              <a:buFont typeface="Wingdings" panose="05000000000000000000" pitchFamily="2" charset="2"/>
              <a:buNone/>
            </a:pPr>
            <a:endParaRPr lang="pl-PL" sz="1200" spc="6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pl-PL" sz="1200" spc="6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Umowy z </a:t>
            </a:r>
            <a:r>
              <a:rPr lang="pl-PL" sz="1200" spc="60" dirty="0" err="1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grantobiorcami</a:t>
            </a:r>
            <a:r>
              <a:rPr lang="pl-PL" sz="1200" spc="6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wg województw: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kujawsko-pomorskie</a:t>
            </a: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676 umów na</a:t>
            </a: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61 mln PLN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lubuskie</a:t>
            </a: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74 umowy na 11 mln PLN</a:t>
            </a: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podkarpackie</a:t>
            </a:r>
            <a:r>
              <a:rPr lang="pl-PL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38 umów na 4,9 mln PLN</a:t>
            </a:r>
            <a:endParaRPr lang="pl-PL" sz="1200" spc="6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9119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200" dirty="0"/>
              <a:t>Łączna liczba ludności objęta LSR: </a:t>
            </a:r>
            <a:r>
              <a:rPr lang="pl-PL" sz="1200" b="1" dirty="0"/>
              <a:t>niespełna</a:t>
            </a:r>
            <a:r>
              <a:rPr lang="pl-PL" sz="1200" dirty="0"/>
              <a:t> </a:t>
            </a:r>
            <a:r>
              <a:rPr lang="pl-PL" sz="1200" b="1" dirty="0"/>
              <a:t>20 mln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200" dirty="0"/>
              <a:t>Łączna liczba LSR: </a:t>
            </a:r>
            <a:r>
              <a:rPr lang="pl-PL" sz="1200" b="1" dirty="0"/>
              <a:t>297</a:t>
            </a:r>
          </a:p>
        </p:txBody>
      </p:sp>
    </p:spTree>
    <p:extLst>
      <p:ext uri="{BB962C8B-B14F-4D97-AF65-F5344CB8AC3E}">
        <p14:creationId xmlns:p14="http://schemas.microsoft.com/office/powerpoint/2010/main" val="34954151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200" b="1" dirty="0"/>
              <a:t>Uwaga: </a:t>
            </a:r>
            <a:r>
              <a:rPr lang="pl-PL" sz="1200" dirty="0"/>
              <a:t>dwie pierwsze kategorie interwencji są to środki przeznaczone na </a:t>
            </a:r>
            <a:r>
              <a:rPr lang="pl-PL" sz="1200" b="1" dirty="0"/>
              <a:t>zarządzanie</a:t>
            </a:r>
            <a:r>
              <a:rPr lang="pl-PL" sz="1200" dirty="0"/>
              <a:t>. Dodatkowo w niektórych z pozostałych KI część wartości umów to również środki przeznaczone na zarządzanie dla LGD.</a:t>
            </a:r>
          </a:p>
        </p:txBody>
      </p:sp>
    </p:spTree>
    <p:extLst>
      <p:ext uri="{BB962C8B-B14F-4D97-AF65-F5344CB8AC3E}">
        <p14:creationId xmlns:p14="http://schemas.microsoft.com/office/powerpoint/2010/main" val="111526127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Wydatki </a:t>
            </a:r>
            <a:r>
              <a:rPr lang="pl-PL" sz="1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rozliczone </a:t>
            </a:r>
            <a:r>
              <a:rPr lang="pl-PL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przez podmioty realizujące projekty RLKS stanowią średnio </a:t>
            </a:r>
            <a:r>
              <a:rPr lang="pl-PL" sz="1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4%</a:t>
            </a:r>
            <a:r>
              <a:rPr lang="pl-PL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alokacji na RLKS.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Średnia dla </a:t>
            </a:r>
            <a:r>
              <a:rPr lang="pl-PL" sz="1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EFS+</a:t>
            </a:r>
            <a:r>
              <a:rPr lang="pl-PL" sz="12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pl-PL" sz="1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5,5% </a:t>
            </a:r>
            <a:r>
              <a:rPr lang="pl-PL" sz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alokacji RLKS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Średnia dla </a:t>
            </a:r>
            <a:r>
              <a:rPr lang="pl-PL" sz="1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EFRR</a:t>
            </a:r>
            <a:r>
              <a:rPr lang="pl-PL" sz="12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pl-PL" sz="1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0,4% </a:t>
            </a:r>
            <a:r>
              <a:rPr lang="pl-PL" sz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alokacji RLKS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l-PL" sz="1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pl-PL" sz="1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ZALICZKI: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pl-PL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168 mln PLN – udzielone zaliczki</a:t>
            </a:r>
          </a:p>
          <a:p>
            <a:r>
              <a:rPr lang="pl-PL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52 mln PLN – rozliczone zaliczki</a:t>
            </a:r>
          </a:p>
        </p:txBody>
      </p:sp>
    </p:spTree>
    <p:extLst>
      <p:ext uri="{BB962C8B-B14F-4D97-AF65-F5344CB8AC3E}">
        <p14:creationId xmlns:p14="http://schemas.microsoft.com/office/powerpoint/2010/main" val="18447530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1874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7157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l-PL" sz="1200" b="1" dirty="0"/>
              <a:t>Programy regionalne </a:t>
            </a:r>
            <a:r>
              <a:rPr lang="pl-PL" sz="1200" dirty="0"/>
              <a:t>współfinansują RLKS w </a:t>
            </a:r>
            <a:r>
              <a:rPr lang="pl-PL" sz="1200" b="1" dirty="0"/>
              <a:t>10 województwach</a:t>
            </a:r>
            <a:r>
              <a:rPr lang="pl-PL" sz="1200" dirty="0"/>
              <a:t>. Łącznie wkład UE na RLKS w PR: ok. </a:t>
            </a:r>
            <a:r>
              <a:rPr lang="pl-PL" sz="1200" b="1" dirty="0"/>
              <a:t>344 mln EUR</a:t>
            </a:r>
          </a:p>
          <a:p>
            <a:pPr marL="171450" marR="0" lvl="0" indent="-171450" algn="l" defTabSz="7157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l-PL" sz="1200" b="1" dirty="0"/>
              <a:t>Alokacja PS WPR </a:t>
            </a:r>
            <a:r>
              <a:rPr lang="pl-PL" sz="1200" b="0" dirty="0"/>
              <a:t>łącznie z budżetem państwa wynosi ok. </a:t>
            </a:r>
            <a:r>
              <a:rPr lang="pl-PL" sz="1200" b="1" dirty="0"/>
              <a:t>742 mln EUR</a:t>
            </a:r>
          </a:p>
          <a:p>
            <a:pPr marL="171450" marR="0" lvl="0" indent="-171450" algn="l" defTabSz="7157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l-PL" sz="1200" dirty="0"/>
          </a:p>
          <a:p>
            <a:pPr marL="171450" marR="0" lvl="0" indent="-171450" algn="l" defTabSz="7157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l-PL" sz="1200" dirty="0"/>
              <a:t>Natomiast budżet państwa w programach regionalnych może stanowić dodatkowe dofinansowanie, w zależności od IZ. Nie jest ujęty na wykresie. </a:t>
            </a:r>
            <a:r>
              <a:rPr lang="pl-PL" sz="1200" b="0" dirty="0"/>
              <a:t>Zgodnie z </a:t>
            </a:r>
            <a:r>
              <a:rPr lang="pl-PL" sz="1200" b="0" dirty="0" err="1"/>
              <a:t>eSZOP</a:t>
            </a:r>
            <a:r>
              <a:rPr lang="pl-PL" sz="1200" b="0" dirty="0"/>
              <a:t> </a:t>
            </a:r>
            <a:r>
              <a:rPr lang="pl-PL" sz="1200" b="1" dirty="0"/>
              <a:t>budżet państwa </a:t>
            </a:r>
            <a:r>
              <a:rPr lang="pl-PL" sz="1200" b="0" dirty="0"/>
              <a:t>w działaniach RLKS zaplanowano w 6 województwach i wynosi on łącznie </a:t>
            </a:r>
            <a:r>
              <a:rPr lang="pl-PL" sz="1200" b="1" dirty="0"/>
              <a:t>18 mln EUR.</a:t>
            </a:r>
          </a:p>
          <a:p>
            <a:pPr marL="171450" marR="0" lvl="0" indent="-171450" algn="l" defTabSz="7157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l-PL" sz="1200" b="1" dirty="0"/>
          </a:p>
          <a:p>
            <a:pPr marL="171450" marR="0" lvl="0" indent="-171450" algn="l" defTabSz="7157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l-PL" sz="1200" dirty="0"/>
              <a:t>Na wykresie alokacja PR i </a:t>
            </a:r>
            <a:r>
              <a:rPr lang="pl-PL" sz="1200" b="0" dirty="0"/>
              <a:t>PS WPR </a:t>
            </a:r>
            <a:r>
              <a:rPr lang="pl-PL" sz="1200" b="1" dirty="0"/>
              <a:t>nie uwzględnia </a:t>
            </a:r>
            <a:r>
              <a:rPr lang="pl-PL" sz="1200" dirty="0"/>
              <a:t>wkładu JST.</a:t>
            </a:r>
          </a:p>
        </p:txBody>
      </p:sp>
    </p:spTree>
    <p:extLst>
      <p:ext uri="{BB962C8B-B14F-4D97-AF65-F5344CB8AC3E}">
        <p14:creationId xmlns:p14="http://schemas.microsoft.com/office/powerpoint/2010/main" val="12335813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200" dirty="0"/>
              <a:t>W PR ogłoszono: </a:t>
            </a:r>
            <a:r>
              <a:rPr lang="pl-PL" sz="1200" b="1" dirty="0"/>
              <a:t>366</a:t>
            </a:r>
            <a:r>
              <a:rPr lang="pl-PL" sz="1200" dirty="0"/>
              <a:t> naborów (EFS+: 221 / EFRR: 145)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200" dirty="0"/>
              <a:t>W PS WPR ogłoszono: </a:t>
            </a:r>
            <a:r>
              <a:rPr lang="pl-PL" sz="1200" b="1" dirty="0"/>
              <a:t>1 380 </a:t>
            </a:r>
            <a:r>
              <a:rPr lang="pl-PL" sz="1200" dirty="0"/>
              <a:t>naborów</a:t>
            </a:r>
          </a:p>
        </p:txBody>
      </p:sp>
    </p:spTree>
    <p:extLst>
      <p:ext uri="{BB962C8B-B14F-4D97-AF65-F5344CB8AC3E}">
        <p14:creationId xmlns:p14="http://schemas.microsoft.com/office/powerpoint/2010/main" val="10688532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200" dirty="0"/>
              <a:t>W </a:t>
            </a:r>
            <a:r>
              <a:rPr lang="pl-PL" sz="1200" b="1" dirty="0"/>
              <a:t>programach regionalnych </a:t>
            </a:r>
            <a:r>
              <a:rPr lang="pl-PL" sz="1200" dirty="0"/>
              <a:t>kwoty podpisanych umów (</a:t>
            </a:r>
            <a:r>
              <a:rPr lang="pl-PL" sz="1200" b="1" dirty="0"/>
              <a:t>551 umów</a:t>
            </a:r>
            <a:r>
              <a:rPr lang="pl-PL" sz="1200" dirty="0"/>
              <a:t>) zawierają </a:t>
            </a:r>
            <a:r>
              <a:rPr lang="pl-PL" sz="1200" u="sng" dirty="0"/>
              <a:t>wyłącznie wkład UE </a:t>
            </a:r>
            <a:r>
              <a:rPr lang="pl-PL" sz="1200" dirty="0"/>
              <a:t>– wynosi ponad </a:t>
            </a:r>
            <a:r>
              <a:rPr lang="pl-PL" sz="1200" b="1" dirty="0"/>
              <a:t>410,4 mln PLN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200" dirty="0"/>
              <a:t>W </a:t>
            </a:r>
            <a:r>
              <a:rPr lang="pl-PL" sz="1200" b="1" dirty="0"/>
              <a:t>PS WPR </a:t>
            </a:r>
            <a:r>
              <a:rPr lang="pl-PL" sz="1200" dirty="0"/>
              <a:t>kwoty podpisanych umów (</a:t>
            </a:r>
            <a:r>
              <a:rPr lang="pl-PL" sz="1200" b="1" dirty="0"/>
              <a:t>1 898 umów</a:t>
            </a:r>
            <a:r>
              <a:rPr lang="pl-PL" sz="1200" dirty="0"/>
              <a:t>) podane są jako </a:t>
            </a:r>
            <a:r>
              <a:rPr lang="pl-PL" sz="1200" u="sng" dirty="0"/>
              <a:t>suma wkładu UE oraz budżetu państwa </a:t>
            </a:r>
            <a:r>
              <a:rPr lang="pl-PL" sz="1200" dirty="0"/>
              <a:t>– wynosi ponad </a:t>
            </a:r>
            <a:r>
              <a:rPr lang="pl-PL" sz="1200" b="1" dirty="0"/>
              <a:t>331,5 mln PLN</a:t>
            </a:r>
          </a:p>
        </p:txBody>
      </p:sp>
    </p:spTree>
    <p:extLst>
      <p:ext uri="{BB962C8B-B14F-4D97-AF65-F5344CB8AC3E}">
        <p14:creationId xmlns:p14="http://schemas.microsoft.com/office/powerpoint/2010/main" val="3702781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961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4701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177955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2697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9.png"/><Relationship Id="rId2" Type="http://schemas.openxmlformats.org/officeDocument/2006/relationships/image" Target="../media/image11.png"/><Relationship Id="rId16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7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10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877995" y="1342959"/>
            <a:ext cx="7388942" cy="294361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264484" cy="196872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114" y="367681"/>
            <a:ext cx="800100" cy="8001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941" y="367681"/>
            <a:ext cx="800100" cy="8001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767" y="367681"/>
            <a:ext cx="800100" cy="8001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5249" y="2081379"/>
            <a:ext cx="6773550" cy="753648"/>
          </a:xfrm>
        </p:spPr>
        <p:txBody>
          <a:bodyPr anchor="t" anchorCtr="0">
            <a:normAutofit/>
          </a:bodyPr>
          <a:lstStyle>
            <a:lvl1pPr algn="l">
              <a:lnSpc>
                <a:spcPts val="2722"/>
              </a:lnSpc>
              <a:defRPr sz="2177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5259" y="3307899"/>
            <a:ext cx="6773483" cy="734817"/>
          </a:xfrm>
        </p:spPr>
        <p:txBody>
          <a:bodyPr>
            <a:normAutofit/>
          </a:bodyPr>
          <a:lstStyle>
            <a:lvl1pPr marL="0" indent="0" algn="l">
              <a:lnSpc>
                <a:spcPts val="2381"/>
              </a:lnSpc>
              <a:buNone/>
              <a:defRPr sz="1905" b="1">
                <a:solidFill>
                  <a:schemeClr val="tx2"/>
                </a:solidFill>
              </a:defRPr>
            </a:lvl1pPr>
            <a:lvl2pPr marL="342903" indent="0" algn="ctr">
              <a:buNone/>
              <a:defRPr sz="1500"/>
            </a:lvl2pPr>
            <a:lvl3pPr marL="685804" indent="0" algn="ctr">
              <a:buNone/>
              <a:defRPr sz="1350"/>
            </a:lvl3pPr>
            <a:lvl4pPr marL="1028707" indent="0" algn="ctr">
              <a:buNone/>
              <a:defRPr sz="1200"/>
            </a:lvl4pPr>
            <a:lvl5pPr marL="1371609" indent="0" algn="ctr">
              <a:buNone/>
              <a:defRPr sz="1200"/>
            </a:lvl5pPr>
            <a:lvl6pPr marL="1714511" indent="0" algn="ctr">
              <a:buNone/>
              <a:defRPr sz="1200"/>
            </a:lvl6pPr>
            <a:lvl7pPr marL="2057413" indent="0" algn="ctr">
              <a:buNone/>
              <a:defRPr sz="1200"/>
            </a:lvl7pPr>
            <a:lvl8pPr marL="2400316" indent="0" algn="ctr">
              <a:buNone/>
              <a:defRPr sz="1200"/>
            </a:lvl8pPr>
            <a:lvl9pPr marL="2743218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6719" y="367682"/>
            <a:ext cx="1539287" cy="237532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225"/>
              </a:lnSpc>
              <a:defRPr sz="953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2026-05-08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43" y="4334772"/>
            <a:ext cx="1402632" cy="821194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261" y="4334772"/>
            <a:ext cx="2278263" cy="821194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813" y="4334316"/>
            <a:ext cx="1937739" cy="822352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D99AC2CA-7069-4A8E-9D19-13E7BFB1BE1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063" y="1342959"/>
            <a:ext cx="3387422" cy="62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" userDrawn="1">
          <p15:clr>
            <a:srgbClr val="FBAE40"/>
          </p15:clr>
        </p15:guide>
        <p15:guide id="2" orient="horz" pos="77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orient="horz" pos="231" userDrawn="1">
          <p15:clr>
            <a:srgbClr val="FBAE40"/>
          </p15:clr>
        </p15:guide>
        <p15:guide id="5" orient="horz" pos="386" userDrawn="1">
          <p15:clr>
            <a:srgbClr val="FBAE40"/>
          </p15:clr>
        </p15:guide>
        <p15:guide id="6" orient="horz" pos="540" userDrawn="1">
          <p15:clr>
            <a:srgbClr val="FBAE40"/>
          </p15:clr>
        </p15:guide>
        <p15:guide id="7" orient="horz" pos="694" userDrawn="1">
          <p15:clr>
            <a:srgbClr val="FBAE40"/>
          </p15:clr>
        </p15:guide>
        <p15:guide id="8" orient="horz" pos="848" userDrawn="1">
          <p15:clr>
            <a:srgbClr val="FBAE40"/>
          </p15:clr>
        </p15:guide>
        <p15:guide id="9" orient="horz" pos="1003" userDrawn="1">
          <p15:clr>
            <a:srgbClr val="FBAE40"/>
          </p15:clr>
        </p15:guide>
        <p15:guide id="10" orient="horz" pos="1157" userDrawn="1">
          <p15:clr>
            <a:srgbClr val="FBAE40"/>
          </p15:clr>
        </p15:guide>
        <p15:guide id="11" orient="horz" pos="1311" userDrawn="1">
          <p15:clr>
            <a:srgbClr val="FBAE40"/>
          </p15:clr>
        </p15:guide>
        <p15:guide id="12" orient="horz" pos="1466" userDrawn="1">
          <p15:clr>
            <a:srgbClr val="FBAE40"/>
          </p15:clr>
        </p15:guide>
        <p15:guide id="13" orient="horz" pos="1774" userDrawn="1">
          <p15:clr>
            <a:srgbClr val="FBAE40"/>
          </p15:clr>
        </p15:guide>
        <p15:guide id="14" orient="horz" pos="1929" userDrawn="1">
          <p15:clr>
            <a:srgbClr val="FBAE40"/>
          </p15:clr>
        </p15:guide>
        <p15:guide id="15" orient="horz" pos="2083" userDrawn="1">
          <p15:clr>
            <a:srgbClr val="FBAE40"/>
          </p15:clr>
        </p15:guide>
        <p15:guide id="16" orient="horz" pos="2237" userDrawn="1">
          <p15:clr>
            <a:srgbClr val="FBAE40"/>
          </p15:clr>
        </p15:guide>
        <p15:guide id="17" orient="horz" pos="2392" userDrawn="1">
          <p15:clr>
            <a:srgbClr val="FBAE40"/>
          </p15:clr>
        </p15:guide>
        <p15:guide id="18" orient="horz" pos="2546" userDrawn="1">
          <p15:clr>
            <a:srgbClr val="FBAE40"/>
          </p15:clr>
        </p15:guide>
        <p15:guide id="19" orient="horz" pos="2700" userDrawn="1">
          <p15:clr>
            <a:srgbClr val="FBAE40"/>
          </p15:clr>
        </p15:guide>
        <p15:guide id="20" orient="horz" pos="2854" userDrawn="1">
          <p15:clr>
            <a:srgbClr val="FBAE40"/>
          </p15:clr>
        </p15:guide>
        <p15:guide id="21" orient="horz" pos="3009" userDrawn="1">
          <p15:clr>
            <a:srgbClr val="FBAE40"/>
          </p15:clr>
        </p15:guide>
        <p15:guide id="22" orient="horz" pos="3163" userDrawn="1">
          <p15:clr>
            <a:srgbClr val="FBAE40"/>
          </p15:clr>
        </p15:guide>
        <p15:guide id="23" pos="358" userDrawn="1">
          <p15:clr>
            <a:srgbClr val="FBAE40"/>
          </p15:clr>
        </p15:guide>
        <p15:guide id="24" pos="552" userDrawn="1">
          <p15:clr>
            <a:srgbClr val="FBAE40"/>
          </p15:clr>
        </p15:guide>
        <p15:guide id="25" pos="747" userDrawn="1">
          <p15:clr>
            <a:srgbClr val="FBAE40"/>
          </p15:clr>
        </p15:guide>
        <p15:guide id="26" pos="941" userDrawn="1">
          <p15:clr>
            <a:srgbClr val="FBAE40"/>
          </p15:clr>
        </p15:guide>
        <p15:guide id="27" pos="1135" userDrawn="1">
          <p15:clr>
            <a:srgbClr val="FBAE40"/>
          </p15:clr>
        </p15:guide>
        <p15:guide id="28" pos="1328" userDrawn="1">
          <p15:clr>
            <a:srgbClr val="FBAE40"/>
          </p15:clr>
        </p15:guide>
        <p15:guide id="29" pos="1522" userDrawn="1">
          <p15:clr>
            <a:srgbClr val="FBAE40"/>
          </p15:clr>
        </p15:guide>
        <p15:guide id="30" pos="1716" userDrawn="1">
          <p15:clr>
            <a:srgbClr val="FBAE40"/>
          </p15:clr>
        </p15:guide>
        <p15:guide id="31" pos="1911" userDrawn="1">
          <p15:clr>
            <a:srgbClr val="FBAE40"/>
          </p15:clr>
        </p15:guide>
        <p15:guide id="32" pos="2104" userDrawn="1">
          <p15:clr>
            <a:srgbClr val="FBAE40"/>
          </p15:clr>
        </p15:guide>
        <p15:guide id="33" pos="2298" userDrawn="1">
          <p15:clr>
            <a:srgbClr val="FBAE40"/>
          </p15:clr>
        </p15:guide>
        <p15:guide id="34" pos="2492" userDrawn="1">
          <p15:clr>
            <a:srgbClr val="FBAE40"/>
          </p15:clr>
        </p15:guide>
        <p15:guide id="35" pos="2686" userDrawn="1">
          <p15:clr>
            <a:srgbClr val="FBAE40"/>
          </p15:clr>
        </p15:guide>
        <p15:guide id="36" pos="2880" userDrawn="1">
          <p15:clr>
            <a:srgbClr val="FBAE40"/>
          </p15:clr>
        </p15:guide>
        <p15:guide id="37" pos="3074" userDrawn="1">
          <p15:clr>
            <a:srgbClr val="FBAE40"/>
          </p15:clr>
        </p15:guide>
        <p15:guide id="38" pos="3268" userDrawn="1">
          <p15:clr>
            <a:srgbClr val="FBAE40"/>
          </p15:clr>
        </p15:guide>
        <p15:guide id="39" pos="3462" userDrawn="1">
          <p15:clr>
            <a:srgbClr val="FBAE40"/>
          </p15:clr>
        </p15:guide>
        <p15:guide id="40" pos="3656" userDrawn="1">
          <p15:clr>
            <a:srgbClr val="FBAE40"/>
          </p15:clr>
        </p15:guide>
        <p15:guide id="41" pos="3849" userDrawn="1">
          <p15:clr>
            <a:srgbClr val="FBAE40"/>
          </p15:clr>
        </p15:guide>
        <p15:guide id="42" pos="4044" userDrawn="1">
          <p15:clr>
            <a:srgbClr val="FBAE40"/>
          </p15:clr>
        </p15:guide>
        <p15:guide id="43" pos="4238" userDrawn="1">
          <p15:clr>
            <a:srgbClr val="FBAE40"/>
          </p15:clr>
        </p15:guide>
        <p15:guide id="44" pos="4432" userDrawn="1">
          <p15:clr>
            <a:srgbClr val="FBAE40"/>
          </p15:clr>
        </p15:guide>
        <p15:guide id="45" pos="4625" userDrawn="1">
          <p15:clr>
            <a:srgbClr val="FBAE40"/>
          </p15:clr>
        </p15:guide>
        <p15:guide id="46" pos="4819" userDrawn="1">
          <p15:clr>
            <a:srgbClr val="FBAE40"/>
          </p15:clr>
        </p15:guide>
        <p15:guide id="47" pos="5013" userDrawn="1">
          <p15:clr>
            <a:srgbClr val="FBAE40"/>
          </p15:clr>
        </p15:guide>
        <p15:guide id="48" pos="5208" userDrawn="1">
          <p15:clr>
            <a:srgbClr val="FBAE40"/>
          </p15:clr>
        </p15:guide>
        <p15:guide id="49" pos="5402" userDrawn="1">
          <p15:clr>
            <a:srgbClr val="FBAE40"/>
          </p15:clr>
        </p15:guide>
        <p15:guide id="50" pos="559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67427" y="1"/>
            <a:ext cx="7399510" cy="3671963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43576 w 8640763"/>
              <a:gd name="connsiteY3" fmla="*/ 4369045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  <a:gd name="connsiteX6" fmla="*/ 0 w 8640763"/>
              <a:gd name="connsiteY6" fmla="*/ 0 h 5221288"/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29626 w 8640763"/>
              <a:gd name="connsiteY2" fmla="*/ 4359975 h 5221288"/>
              <a:gd name="connsiteX3" fmla="*/ 1443576 w 8640763"/>
              <a:gd name="connsiteY3" fmla="*/ 4369045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  <a:gd name="connsiteX6" fmla="*/ 0 w 8640763"/>
              <a:gd name="connsiteY6" fmla="*/ 0 h 5221288"/>
              <a:gd name="connsiteX0" fmla="*/ 0 w 8640763"/>
              <a:gd name="connsiteY0" fmla="*/ 0 h 5231492"/>
              <a:gd name="connsiteX1" fmla="*/ 8640763 w 8640763"/>
              <a:gd name="connsiteY1" fmla="*/ 0 h 5231492"/>
              <a:gd name="connsiteX2" fmla="*/ 8629626 w 8640763"/>
              <a:gd name="connsiteY2" fmla="*/ 4359975 h 5231492"/>
              <a:gd name="connsiteX3" fmla="*/ 1443576 w 8640763"/>
              <a:gd name="connsiteY3" fmla="*/ 4369045 h 5231492"/>
              <a:gd name="connsiteX4" fmla="*/ 1439863 w 8640763"/>
              <a:gd name="connsiteY4" fmla="*/ 5231492 h 5231492"/>
              <a:gd name="connsiteX5" fmla="*/ 0 w 8640763"/>
              <a:gd name="connsiteY5" fmla="*/ 5221288 h 5231492"/>
              <a:gd name="connsiteX6" fmla="*/ 0 w 8640763"/>
              <a:gd name="connsiteY6" fmla="*/ 0 h 5231492"/>
              <a:gd name="connsiteX0" fmla="*/ 0 w 8640763"/>
              <a:gd name="connsiteY0" fmla="*/ 0 h 5231492"/>
              <a:gd name="connsiteX1" fmla="*/ 8640763 w 8640763"/>
              <a:gd name="connsiteY1" fmla="*/ 0 h 5231492"/>
              <a:gd name="connsiteX2" fmla="*/ 8629626 w 8640763"/>
              <a:gd name="connsiteY2" fmla="*/ 4359975 h 5231492"/>
              <a:gd name="connsiteX3" fmla="*/ 1443576 w 8640763"/>
              <a:gd name="connsiteY3" fmla="*/ 4369045 h 5231492"/>
              <a:gd name="connsiteX4" fmla="*/ 1439863 w 8640763"/>
              <a:gd name="connsiteY4" fmla="*/ 5231492 h 5231492"/>
              <a:gd name="connsiteX5" fmla="*/ 8353 w 8640763"/>
              <a:gd name="connsiteY5" fmla="*/ 5211085 h 5231492"/>
              <a:gd name="connsiteX6" fmla="*/ 0 w 8640763"/>
              <a:gd name="connsiteY6" fmla="*/ 0 h 5231492"/>
              <a:gd name="connsiteX0" fmla="*/ 0 w 8640763"/>
              <a:gd name="connsiteY0" fmla="*/ 0 h 5240109"/>
              <a:gd name="connsiteX1" fmla="*/ 8640763 w 8640763"/>
              <a:gd name="connsiteY1" fmla="*/ 0 h 5240109"/>
              <a:gd name="connsiteX2" fmla="*/ 8629626 w 8640763"/>
              <a:gd name="connsiteY2" fmla="*/ 4359975 h 5240109"/>
              <a:gd name="connsiteX3" fmla="*/ 1443576 w 8640763"/>
              <a:gd name="connsiteY3" fmla="*/ 4369045 h 5240109"/>
              <a:gd name="connsiteX4" fmla="*/ 1439863 w 8640763"/>
              <a:gd name="connsiteY4" fmla="*/ 5231492 h 5240109"/>
              <a:gd name="connsiteX5" fmla="*/ 8353 w 8640763"/>
              <a:gd name="connsiteY5" fmla="*/ 5240109 h 5240109"/>
              <a:gd name="connsiteX6" fmla="*/ 0 w 8640763"/>
              <a:gd name="connsiteY6" fmla="*/ 0 h 5240109"/>
              <a:gd name="connsiteX0" fmla="*/ 0 w 8640763"/>
              <a:gd name="connsiteY0" fmla="*/ 0 h 5232853"/>
              <a:gd name="connsiteX1" fmla="*/ 8640763 w 8640763"/>
              <a:gd name="connsiteY1" fmla="*/ 0 h 5232853"/>
              <a:gd name="connsiteX2" fmla="*/ 8629626 w 8640763"/>
              <a:gd name="connsiteY2" fmla="*/ 4359975 h 5232853"/>
              <a:gd name="connsiteX3" fmla="*/ 1443576 w 8640763"/>
              <a:gd name="connsiteY3" fmla="*/ 4369045 h 5232853"/>
              <a:gd name="connsiteX4" fmla="*/ 1439863 w 8640763"/>
              <a:gd name="connsiteY4" fmla="*/ 5231492 h 5232853"/>
              <a:gd name="connsiteX5" fmla="*/ 8353 w 8640763"/>
              <a:gd name="connsiteY5" fmla="*/ 5232853 h 5232853"/>
              <a:gd name="connsiteX6" fmla="*/ 0 w 8640763"/>
              <a:gd name="connsiteY6" fmla="*/ 0 h 5232853"/>
              <a:gd name="connsiteX0" fmla="*/ 0 w 8640763"/>
              <a:gd name="connsiteY0" fmla="*/ 0 h 5232853"/>
              <a:gd name="connsiteX1" fmla="*/ 8640763 w 8640763"/>
              <a:gd name="connsiteY1" fmla="*/ 0 h 5232853"/>
              <a:gd name="connsiteX2" fmla="*/ 8629626 w 8640763"/>
              <a:gd name="connsiteY2" fmla="*/ 4359975 h 5232853"/>
              <a:gd name="connsiteX3" fmla="*/ 1443576 w 8640763"/>
              <a:gd name="connsiteY3" fmla="*/ 4369045 h 5232853"/>
              <a:gd name="connsiteX4" fmla="*/ 1439863 w 8640763"/>
              <a:gd name="connsiteY4" fmla="*/ 5231492 h 5232853"/>
              <a:gd name="connsiteX5" fmla="*/ 8353 w 8640763"/>
              <a:gd name="connsiteY5" fmla="*/ 5232853 h 5232853"/>
              <a:gd name="connsiteX6" fmla="*/ 0 w 8640763"/>
              <a:gd name="connsiteY6" fmla="*/ 0 h 5232853"/>
              <a:gd name="connsiteX0" fmla="*/ 0 w 8640763"/>
              <a:gd name="connsiteY0" fmla="*/ 0 h 5249632"/>
              <a:gd name="connsiteX1" fmla="*/ 8640763 w 8640763"/>
              <a:gd name="connsiteY1" fmla="*/ 0 h 5249632"/>
              <a:gd name="connsiteX2" fmla="*/ 8629626 w 8640763"/>
              <a:gd name="connsiteY2" fmla="*/ 4359975 h 5249632"/>
              <a:gd name="connsiteX3" fmla="*/ 1443576 w 8640763"/>
              <a:gd name="connsiteY3" fmla="*/ 4369045 h 5249632"/>
              <a:gd name="connsiteX4" fmla="*/ 1449764 w 8640763"/>
              <a:gd name="connsiteY4" fmla="*/ 5249632 h 5249632"/>
              <a:gd name="connsiteX5" fmla="*/ 8353 w 8640763"/>
              <a:gd name="connsiteY5" fmla="*/ 5232853 h 5249632"/>
              <a:gd name="connsiteX6" fmla="*/ 0 w 8640763"/>
              <a:gd name="connsiteY6" fmla="*/ 0 h 5249632"/>
              <a:gd name="connsiteX0" fmla="*/ 0 w 8640763"/>
              <a:gd name="connsiteY0" fmla="*/ 0 h 5250993"/>
              <a:gd name="connsiteX1" fmla="*/ 8640763 w 8640763"/>
              <a:gd name="connsiteY1" fmla="*/ 0 h 5250993"/>
              <a:gd name="connsiteX2" fmla="*/ 8629626 w 8640763"/>
              <a:gd name="connsiteY2" fmla="*/ 4359975 h 5250993"/>
              <a:gd name="connsiteX3" fmla="*/ 1443576 w 8640763"/>
              <a:gd name="connsiteY3" fmla="*/ 4369045 h 5250993"/>
              <a:gd name="connsiteX4" fmla="*/ 1449764 w 8640763"/>
              <a:gd name="connsiteY4" fmla="*/ 5249632 h 5250993"/>
              <a:gd name="connsiteX5" fmla="*/ 3404 w 8640763"/>
              <a:gd name="connsiteY5" fmla="*/ 5250993 h 5250993"/>
              <a:gd name="connsiteX6" fmla="*/ 0 w 8640763"/>
              <a:gd name="connsiteY6" fmla="*/ 0 h 5250993"/>
              <a:gd name="connsiteX0" fmla="*/ 0 w 8640763"/>
              <a:gd name="connsiteY0" fmla="*/ 0 h 5250993"/>
              <a:gd name="connsiteX1" fmla="*/ 8640763 w 8640763"/>
              <a:gd name="connsiteY1" fmla="*/ 0 h 5250993"/>
              <a:gd name="connsiteX2" fmla="*/ 8629626 w 8640763"/>
              <a:gd name="connsiteY2" fmla="*/ 4359975 h 5250993"/>
              <a:gd name="connsiteX3" fmla="*/ 1443576 w 8640763"/>
              <a:gd name="connsiteY3" fmla="*/ 4369045 h 5250993"/>
              <a:gd name="connsiteX4" fmla="*/ 1443824 w 8640763"/>
              <a:gd name="connsiteY4" fmla="*/ 5242376 h 5250993"/>
              <a:gd name="connsiteX5" fmla="*/ 3404 w 8640763"/>
              <a:gd name="connsiteY5" fmla="*/ 5250993 h 5250993"/>
              <a:gd name="connsiteX6" fmla="*/ 0 w 8640763"/>
              <a:gd name="connsiteY6" fmla="*/ 0 h 5250993"/>
              <a:gd name="connsiteX0" fmla="*/ 8843 w 8649606"/>
              <a:gd name="connsiteY0" fmla="*/ 0 h 5242376"/>
              <a:gd name="connsiteX1" fmla="*/ 8649606 w 8649606"/>
              <a:gd name="connsiteY1" fmla="*/ 0 h 5242376"/>
              <a:gd name="connsiteX2" fmla="*/ 8638469 w 8649606"/>
              <a:gd name="connsiteY2" fmla="*/ 4359975 h 5242376"/>
              <a:gd name="connsiteX3" fmla="*/ 1452419 w 8649606"/>
              <a:gd name="connsiteY3" fmla="*/ 4369045 h 5242376"/>
              <a:gd name="connsiteX4" fmla="*/ 1452667 w 8649606"/>
              <a:gd name="connsiteY4" fmla="*/ 5242376 h 5242376"/>
              <a:gd name="connsiteX5" fmla="*/ 367 w 8649606"/>
              <a:gd name="connsiteY5" fmla="*/ 5236481 h 5242376"/>
              <a:gd name="connsiteX6" fmla="*/ 8843 w 8649606"/>
              <a:gd name="connsiteY6" fmla="*/ 0 h 5242376"/>
              <a:gd name="connsiteX0" fmla="*/ 8843 w 8649606"/>
              <a:gd name="connsiteY0" fmla="*/ 0 h 5250993"/>
              <a:gd name="connsiteX1" fmla="*/ 8649606 w 8649606"/>
              <a:gd name="connsiteY1" fmla="*/ 0 h 5250993"/>
              <a:gd name="connsiteX2" fmla="*/ 8638469 w 8649606"/>
              <a:gd name="connsiteY2" fmla="*/ 4359975 h 5250993"/>
              <a:gd name="connsiteX3" fmla="*/ 1452419 w 8649606"/>
              <a:gd name="connsiteY3" fmla="*/ 4369045 h 5250993"/>
              <a:gd name="connsiteX4" fmla="*/ 1452667 w 8649606"/>
              <a:gd name="connsiteY4" fmla="*/ 5242376 h 5250993"/>
              <a:gd name="connsiteX5" fmla="*/ 367 w 8649606"/>
              <a:gd name="connsiteY5" fmla="*/ 5250993 h 5250993"/>
              <a:gd name="connsiteX6" fmla="*/ 8843 w 8649606"/>
              <a:gd name="connsiteY6" fmla="*/ 0 h 5250993"/>
              <a:gd name="connsiteX0" fmla="*/ 11268 w 8652031"/>
              <a:gd name="connsiteY0" fmla="*/ 0 h 5250993"/>
              <a:gd name="connsiteX1" fmla="*/ 8652031 w 8652031"/>
              <a:gd name="connsiteY1" fmla="*/ 0 h 5250993"/>
              <a:gd name="connsiteX2" fmla="*/ 8640894 w 8652031"/>
              <a:gd name="connsiteY2" fmla="*/ 4359975 h 5250993"/>
              <a:gd name="connsiteX3" fmla="*/ 1454844 w 8652031"/>
              <a:gd name="connsiteY3" fmla="*/ 4369045 h 5250993"/>
              <a:gd name="connsiteX4" fmla="*/ 1455092 w 8652031"/>
              <a:gd name="connsiteY4" fmla="*/ 5242376 h 5250993"/>
              <a:gd name="connsiteX5" fmla="*/ 317 w 8652031"/>
              <a:gd name="connsiteY5" fmla="*/ 5250993 h 5250993"/>
              <a:gd name="connsiteX6" fmla="*/ 11268 w 8652031"/>
              <a:gd name="connsiteY6" fmla="*/ 0 h 5250993"/>
              <a:gd name="connsiteX0" fmla="*/ 11268 w 8652031"/>
              <a:gd name="connsiteY0" fmla="*/ 0 h 5244947"/>
              <a:gd name="connsiteX1" fmla="*/ 8652031 w 8652031"/>
              <a:gd name="connsiteY1" fmla="*/ 0 h 5244947"/>
              <a:gd name="connsiteX2" fmla="*/ 8640894 w 8652031"/>
              <a:gd name="connsiteY2" fmla="*/ 4359975 h 5244947"/>
              <a:gd name="connsiteX3" fmla="*/ 1454844 w 8652031"/>
              <a:gd name="connsiteY3" fmla="*/ 4369045 h 5244947"/>
              <a:gd name="connsiteX4" fmla="*/ 1455092 w 8652031"/>
              <a:gd name="connsiteY4" fmla="*/ 5242376 h 5244947"/>
              <a:gd name="connsiteX5" fmla="*/ 317 w 8652031"/>
              <a:gd name="connsiteY5" fmla="*/ 5244947 h 5244947"/>
              <a:gd name="connsiteX6" fmla="*/ 11268 w 8652031"/>
              <a:gd name="connsiteY6" fmla="*/ 0 h 5244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52031" h="5244947">
                <a:moveTo>
                  <a:pt x="11268" y="0"/>
                </a:moveTo>
                <a:lnTo>
                  <a:pt x="8652031" y="0"/>
                </a:lnTo>
                <a:cubicBezTo>
                  <a:pt x="8648319" y="1453325"/>
                  <a:pt x="8644606" y="2906650"/>
                  <a:pt x="8640894" y="4359975"/>
                </a:cubicBezTo>
                <a:lnTo>
                  <a:pt x="1454844" y="4369045"/>
                </a:lnTo>
                <a:cubicBezTo>
                  <a:pt x="1453606" y="4653126"/>
                  <a:pt x="1456330" y="4958295"/>
                  <a:pt x="1455092" y="5242376"/>
                </a:cubicBezTo>
                <a:lnTo>
                  <a:pt x="317" y="5244947"/>
                </a:lnTo>
                <a:cubicBezTo>
                  <a:pt x="-2467" y="3507919"/>
                  <a:pt x="14052" y="1737028"/>
                  <a:pt x="11268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108483" y="3050061"/>
            <a:ext cx="7035518" cy="12365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768" y="3747872"/>
            <a:ext cx="6465290" cy="480062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43" y="4334772"/>
            <a:ext cx="1402632" cy="821194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261" y="4334772"/>
            <a:ext cx="2278263" cy="821194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813" y="4334316"/>
            <a:ext cx="1937739" cy="822352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9997DB1B-7AEA-45AB-A95E-349DEBEE204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483" y="3050061"/>
            <a:ext cx="3387422" cy="62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rostokąt 29">
            <a:extLst>
              <a:ext uri="{FF2B5EF4-FFF2-40B4-BE49-F238E27FC236}">
                <a16:creationId xmlns:a16="http://schemas.microsoft.com/office/drawing/2014/main" id="{C0CA1683-BBD7-49B1-A28E-B898DDE62117}"/>
              </a:ext>
            </a:extLst>
          </p:cNvPr>
          <p:cNvSpPr/>
          <p:nvPr userDrawn="1"/>
        </p:nvSpPr>
        <p:spPr>
          <a:xfrm>
            <a:off x="1" y="0"/>
            <a:ext cx="4264484" cy="196872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877064" y="1349596"/>
            <a:ext cx="7389873" cy="2936974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5249" y="2088941"/>
            <a:ext cx="6773550" cy="740100"/>
          </a:xfrm>
        </p:spPr>
        <p:txBody>
          <a:bodyPr anchor="t" anchorCtr="0">
            <a:normAutofit/>
          </a:bodyPr>
          <a:lstStyle>
            <a:lvl1pPr algn="l">
              <a:lnSpc>
                <a:spcPts val="2722"/>
              </a:lnSpc>
              <a:defRPr sz="2177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5259" y="3307899"/>
            <a:ext cx="6773483" cy="734817"/>
          </a:xfrm>
        </p:spPr>
        <p:txBody>
          <a:bodyPr>
            <a:normAutofit/>
          </a:bodyPr>
          <a:lstStyle>
            <a:lvl1pPr marL="0" indent="0" algn="l">
              <a:lnSpc>
                <a:spcPts val="2381"/>
              </a:lnSpc>
              <a:buNone/>
              <a:defRPr sz="1905" b="1">
                <a:solidFill>
                  <a:schemeClr val="tx2"/>
                </a:solidFill>
              </a:defRPr>
            </a:lvl1pPr>
            <a:lvl2pPr marL="342903" indent="0" algn="ctr">
              <a:buNone/>
              <a:defRPr sz="1500"/>
            </a:lvl2pPr>
            <a:lvl3pPr marL="685804" indent="0" algn="ctr">
              <a:buNone/>
              <a:defRPr sz="1350"/>
            </a:lvl3pPr>
            <a:lvl4pPr marL="1028707" indent="0" algn="ctr">
              <a:buNone/>
              <a:defRPr sz="1200"/>
            </a:lvl4pPr>
            <a:lvl5pPr marL="1371609" indent="0" algn="ctr">
              <a:buNone/>
              <a:defRPr sz="1200"/>
            </a:lvl5pPr>
            <a:lvl6pPr marL="1714511" indent="0" algn="ctr">
              <a:buNone/>
              <a:defRPr sz="1200"/>
            </a:lvl6pPr>
            <a:lvl7pPr marL="2057413" indent="0" algn="ctr">
              <a:buNone/>
              <a:defRPr sz="1200"/>
            </a:lvl7pPr>
            <a:lvl8pPr marL="2400316" indent="0" algn="ctr">
              <a:buNone/>
              <a:defRPr sz="1200"/>
            </a:lvl8pPr>
            <a:lvl9pPr marL="2743218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6719" y="367682"/>
            <a:ext cx="1539287" cy="237532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225"/>
              </a:lnSpc>
              <a:defRPr sz="953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2026-05-08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76" y="824802"/>
            <a:ext cx="342900" cy="3429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924" y="349553"/>
            <a:ext cx="342900" cy="3429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976" y="824802"/>
            <a:ext cx="342900" cy="3429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60" y="344396"/>
            <a:ext cx="342900" cy="3429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49552"/>
            <a:ext cx="342900" cy="3429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979" y="831921"/>
            <a:ext cx="342900" cy="3429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489" y="347988"/>
            <a:ext cx="342900" cy="3429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293" y="342342"/>
            <a:ext cx="342900" cy="3429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684" y="339502"/>
            <a:ext cx="342900" cy="3429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7398" y="829987"/>
            <a:ext cx="342900" cy="3429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413" y="829009"/>
            <a:ext cx="342900" cy="3429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489" y="829009"/>
            <a:ext cx="342900" cy="342900"/>
          </a:xfrm>
          <a:prstGeom prst="rect">
            <a:avLst/>
          </a:prstGeom>
        </p:spPr>
      </p:pic>
      <p:pic>
        <p:nvPicPr>
          <p:cNvPr id="32" name="Obraz 31">
            <a:extLst>
              <a:ext uri="{FF2B5EF4-FFF2-40B4-BE49-F238E27FC236}">
                <a16:creationId xmlns:a16="http://schemas.microsoft.com/office/drawing/2014/main" id="{A2E34B4B-2F98-4123-BCC4-081E05CD7DB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063" y="1342959"/>
            <a:ext cx="3387422" cy="624285"/>
          </a:xfrm>
          <a:prstGeom prst="rect">
            <a:avLst/>
          </a:prstGeom>
        </p:spPr>
      </p:pic>
      <p:pic>
        <p:nvPicPr>
          <p:cNvPr id="34" name="Obraz 33">
            <a:extLst>
              <a:ext uri="{FF2B5EF4-FFF2-40B4-BE49-F238E27FC236}">
                <a16:creationId xmlns:a16="http://schemas.microsoft.com/office/drawing/2014/main" id="{2B8C7807-531F-4621-B53E-F62BE86700D0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43" y="4334772"/>
            <a:ext cx="1402632" cy="821194"/>
          </a:xfrm>
          <a:prstGeom prst="rect">
            <a:avLst/>
          </a:prstGeom>
        </p:spPr>
      </p:pic>
      <p:pic>
        <p:nvPicPr>
          <p:cNvPr id="36" name="Obraz 35">
            <a:extLst>
              <a:ext uri="{FF2B5EF4-FFF2-40B4-BE49-F238E27FC236}">
                <a16:creationId xmlns:a16="http://schemas.microsoft.com/office/drawing/2014/main" id="{B49339D9-C6B3-4A84-9FE3-CB89355BAB46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261" y="4334772"/>
            <a:ext cx="2278263" cy="821194"/>
          </a:xfrm>
          <a:prstGeom prst="rect">
            <a:avLst/>
          </a:prstGeom>
        </p:spPr>
      </p:pic>
      <p:pic>
        <p:nvPicPr>
          <p:cNvPr id="38" name="Obraz 37">
            <a:extLst>
              <a:ext uri="{FF2B5EF4-FFF2-40B4-BE49-F238E27FC236}">
                <a16:creationId xmlns:a16="http://schemas.microsoft.com/office/drawing/2014/main" id="{0E48CF08-3797-41AA-99F6-9E7EFBC357D5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813" y="4334316"/>
            <a:ext cx="1937739" cy="822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" userDrawn="1">
          <p15:clr>
            <a:srgbClr val="FBAE40"/>
          </p15:clr>
        </p15:guide>
        <p15:guide id="2" orient="horz" pos="77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orient="horz" pos="231" userDrawn="1">
          <p15:clr>
            <a:srgbClr val="FBAE40"/>
          </p15:clr>
        </p15:guide>
        <p15:guide id="5" orient="horz" pos="386" userDrawn="1">
          <p15:clr>
            <a:srgbClr val="FBAE40"/>
          </p15:clr>
        </p15:guide>
        <p15:guide id="6" orient="horz" pos="540" userDrawn="1">
          <p15:clr>
            <a:srgbClr val="FBAE40"/>
          </p15:clr>
        </p15:guide>
        <p15:guide id="7" orient="horz" pos="694" userDrawn="1">
          <p15:clr>
            <a:srgbClr val="FBAE40"/>
          </p15:clr>
        </p15:guide>
        <p15:guide id="8" orient="horz" pos="848" userDrawn="1">
          <p15:clr>
            <a:srgbClr val="FBAE40"/>
          </p15:clr>
        </p15:guide>
        <p15:guide id="9" orient="horz" pos="1003" userDrawn="1">
          <p15:clr>
            <a:srgbClr val="FBAE40"/>
          </p15:clr>
        </p15:guide>
        <p15:guide id="10" orient="horz" pos="1157" userDrawn="1">
          <p15:clr>
            <a:srgbClr val="FBAE40"/>
          </p15:clr>
        </p15:guide>
        <p15:guide id="11" orient="horz" pos="1311" userDrawn="1">
          <p15:clr>
            <a:srgbClr val="FBAE40"/>
          </p15:clr>
        </p15:guide>
        <p15:guide id="12" orient="horz" pos="1466" userDrawn="1">
          <p15:clr>
            <a:srgbClr val="FBAE40"/>
          </p15:clr>
        </p15:guide>
        <p15:guide id="13" orient="horz" pos="1774" userDrawn="1">
          <p15:clr>
            <a:srgbClr val="FBAE40"/>
          </p15:clr>
        </p15:guide>
        <p15:guide id="14" orient="horz" pos="1929" userDrawn="1">
          <p15:clr>
            <a:srgbClr val="FBAE40"/>
          </p15:clr>
        </p15:guide>
        <p15:guide id="15" orient="horz" pos="2083" userDrawn="1">
          <p15:clr>
            <a:srgbClr val="FBAE40"/>
          </p15:clr>
        </p15:guide>
        <p15:guide id="16" orient="horz" pos="2237" userDrawn="1">
          <p15:clr>
            <a:srgbClr val="FBAE40"/>
          </p15:clr>
        </p15:guide>
        <p15:guide id="17" orient="horz" pos="2392" userDrawn="1">
          <p15:clr>
            <a:srgbClr val="FBAE40"/>
          </p15:clr>
        </p15:guide>
        <p15:guide id="18" orient="horz" pos="2546" userDrawn="1">
          <p15:clr>
            <a:srgbClr val="FBAE40"/>
          </p15:clr>
        </p15:guide>
        <p15:guide id="19" orient="horz" pos="2700" userDrawn="1">
          <p15:clr>
            <a:srgbClr val="FBAE40"/>
          </p15:clr>
        </p15:guide>
        <p15:guide id="20" orient="horz" pos="2854" userDrawn="1">
          <p15:clr>
            <a:srgbClr val="FBAE40"/>
          </p15:clr>
        </p15:guide>
        <p15:guide id="21" orient="horz" pos="3009" userDrawn="1">
          <p15:clr>
            <a:srgbClr val="FBAE40"/>
          </p15:clr>
        </p15:guide>
        <p15:guide id="22" orient="horz" pos="3163" userDrawn="1">
          <p15:clr>
            <a:srgbClr val="FBAE40"/>
          </p15:clr>
        </p15:guide>
        <p15:guide id="23" pos="358" userDrawn="1">
          <p15:clr>
            <a:srgbClr val="FBAE40"/>
          </p15:clr>
        </p15:guide>
        <p15:guide id="24" pos="552" userDrawn="1">
          <p15:clr>
            <a:srgbClr val="FBAE40"/>
          </p15:clr>
        </p15:guide>
        <p15:guide id="25" pos="747" userDrawn="1">
          <p15:clr>
            <a:srgbClr val="FBAE40"/>
          </p15:clr>
        </p15:guide>
        <p15:guide id="26" pos="941" userDrawn="1">
          <p15:clr>
            <a:srgbClr val="FBAE40"/>
          </p15:clr>
        </p15:guide>
        <p15:guide id="27" pos="1135" userDrawn="1">
          <p15:clr>
            <a:srgbClr val="FBAE40"/>
          </p15:clr>
        </p15:guide>
        <p15:guide id="28" pos="1328" userDrawn="1">
          <p15:clr>
            <a:srgbClr val="FBAE40"/>
          </p15:clr>
        </p15:guide>
        <p15:guide id="29" pos="1522" userDrawn="1">
          <p15:clr>
            <a:srgbClr val="FBAE40"/>
          </p15:clr>
        </p15:guide>
        <p15:guide id="30" pos="1716" userDrawn="1">
          <p15:clr>
            <a:srgbClr val="FBAE40"/>
          </p15:clr>
        </p15:guide>
        <p15:guide id="31" pos="1911" userDrawn="1">
          <p15:clr>
            <a:srgbClr val="FBAE40"/>
          </p15:clr>
        </p15:guide>
        <p15:guide id="32" pos="2104" userDrawn="1">
          <p15:clr>
            <a:srgbClr val="FBAE40"/>
          </p15:clr>
        </p15:guide>
        <p15:guide id="33" pos="2298" userDrawn="1">
          <p15:clr>
            <a:srgbClr val="FBAE40"/>
          </p15:clr>
        </p15:guide>
        <p15:guide id="34" pos="2492" userDrawn="1">
          <p15:clr>
            <a:srgbClr val="FBAE40"/>
          </p15:clr>
        </p15:guide>
        <p15:guide id="35" pos="2686" userDrawn="1">
          <p15:clr>
            <a:srgbClr val="FBAE40"/>
          </p15:clr>
        </p15:guide>
        <p15:guide id="36" pos="2880" userDrawn="1">
          <p15:clr>
            <a:srgbClr val="FBAE40"/>
          </p15:clr>
        </p15:guide>
        <p15:guide id="37" pos="3074" userDrawn="1">
          <p15:clr>
            <a:srgbClr val="FBAE40"/>
          </p15:clr>
        </p15:guide>
        <p15:guide id="38" pos="3268" userDrawn="1">
          <p15:clr>
            <a:srgbClr val="FBAE40"/>
          </p15:clr>
        </p15:guide>
        <p15:guide id="39" pos="3462" userDrawn="1">
          <p15:clr>
            <a:srgbClr val="FBAE40"/>
          </p15:clr>
        </p15:guide>
        <p15:guide id="40" pos="3656" userDrawn="1">
          <p15:clr>
            <a:srgbClr val="FBAE40"/>
          </p15:clr>
        </p15:guide>
        <p15:guide id="41" pos="3849" userDrawn="1">
          <p15:clr>
            <a:srgbClr val="FBAE40"/>
          </p15:clr>
        </p15:guide>
        <p15:guide id="42" pos="4044" userDrawn="1">
          <p15:clr>
            <a:srgbClr val="FBAE40"/>
          </p15:clr>
        </p15:guide>
        <p15:guide id="43" pos="4238" userDrawn="1">
          <p15:clr>
            <a:srgbClr val="FBAE40"/>
          </p15:clr>
        </p15:guide>
        <p15:guide id="44" pos="4432" userDrawn="1">
          <p15:clr>
            <a:srgbClr val="FBAE40"/>
          </p15:clr>
        </p15:guide>
        <p15:guide id="45" pos="4625" userDrawn="1">
          <p15:clr>
            <a:srgbClr val="FBAE40"/>
          </p15:clr>
        </p15:guide>
        <p15:guide id="46" pos="4819" userDrawn="1">
          <p15:clr>
            <a:srgbClr val="FBAE40"/>
          </p15:clr>
        </p15:guide>
        <p15:guide id="47" pos="5013" userDrawn="1">
          <p15:clr>
            <a:srgbClr val="FBAE40"/>
          </p15:clr>
        </p15:guide>
        <p15:guide id="48" pos="5208" userDrawn="1">
          <p15:clr>
            <a:srgbClr val="FBAE40"/>
          </p15:clr>
        </p15:guide>
        <p15:guide id="49" pos="5402" userDrawn="1">
          <p15:clr>
            <a:srgbClr val="FBAE40"/>
          </p15:clr>
        </p15:guide>
        <p15:guide id="50" pos="559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8">
            <a:extLst>
              <a:ext uri="{FF2B5EF4-FFF2-40B4-BE49-F238E27FC236}">
                <a16:creationId xmlns:a16="http://schemas.microsoft.com/office/drawing/2014/main" id="{5DB7025B-8E3D-400F-9C76-C0A26B30114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026" y="9407"/>
            <a:ext cx="5850822" cy="3687291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76475 w 6835775"/>
              <a:gd name="connsiteY3" fmla="*/ 4232329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249635 h 4859338"/>
              <a:gd name="connsiteX3" fmla="*/ 2176475 w 6835775"/>
              <a:gd name="connsiteY3" fmla="*/ 4232329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249635 h 4859338"/>
              <a:gd name="connsiteX3" fmla="*/ 2162707 w 6835775"/>
              <a:gd name="connsiteY3" fmla="*/ 4111191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6438"/>
              <a:gd name="connsiteY0" fmla="*/ 0 h 4859338"/>
              <a:gd name="connsiteX1" fmla="*/ 6835775 w 6836438"/>
              <a:gd name="connsiteY1" fmla="*/ 0 h 4859338"/>
              <a:gd name="connsiteX2" fmla="*/ 6835776 w 6836438"/>
              <a:gd name="connsiteY2" fmla="*/ 4145802 h 4859338"/>
              <a:gd name="connsiteX3" fmla="*/ 2162707 w 6836438"/>
              <a:gd name="connsiteY3" fmla="*/ 4111191 h 4859338"/>
              <a:gd name="connsiteX4" fmla="*/ 2155824 w 6836438"/>
              <a:gd name="connsiteY4" fmla="*/ 4859338 h 4859338"/>
              <a:gd name="connsiteX5" fmla="*/ 0 w 6836438"/>
              <a:gd name="connsiteY5" fmla="*/ 4859338 h 4859338"/>
              <a:gd name="connsiteX6" fmla="*/ 0 w 6836438"/>
              <a:gd name="connsiteY6" fmla="*/ 0 h 4859338"/>
              <a:gd name="connsiteX0" fmla="*/ 0 w 6836438"/>
              <a:gd name="connsiteY0" fmla="*/ 0 h 4859338"/>
              <a:gd name="connsiteX1" fmla="*/ 6835775 w 6836438"/>
              <a:gd name="connsiteY1" fmla="*/ 0 h 4859338"/>
              <a:gd name="connsiteX2" fmla="*/ 6835776 w 6836438"/>
              <a:gd name="connsiteY2" fmla="*/ 4145802 h 4859338"/>
              <a:gd name="connsiteX3" fmla="*/ 2176475 w 6836438"/>
              <a:gd name="connsiteY3" fmla="*/ 4059275 h 4859338"/>
              <a:gd name="connsiteX4" fmla="*/ 2155824 w 6836438"/>
              <a:gd name="connsiteY4" fmla="*/ 4859338 h 4859338"/>
              <a:gd name="connsiteX5" fmla="*/ 0 w 6836438"/>
              <a:gd name="connsiteY5" fmla="*/ 4859338 h 4859338"/>
              <a:gd name="connsiteX6" fmla="*/ 0 w 6836438"/>
              <a:gd name="connsiteY6" fmla="*/ 0 h 4859338"/>
              <a:gd name="connsiteX0" fmla="*/ 0 w 6836438"/>
              <a:gd name="connsiteY0" fmla="*/ 0 h 4859338"/>
              <a:gd name="connsiteX1" fmla="*/ 6835775 w 6836438"/>
              <a:gd name="connsiteY1" fmla="*/ 0 h 4859338"/>
              <a:gd name="connsiteX2" fmla="*/ 6835776 w 6836438"/>
              <a:gd name="connsiteY2" fmla="*/ 4145802 h 4859338"/>
              <a:gd name="connsiteX3" fmla="*/ 2162707 w 6836438"/>
              <a:gd name="connsiteY3" fmla="*/ 4059275 h 4859338"/>
              <a:gd name="connsiteX4" fmla="*/ 2155824 w 6836438"/>
              <a:gd name="connsiteY4" fmla="*/ 4859338 h 4859338"/>
              <a:gd name="connsiteX5" fmla="*/ 0 w 6836438"/>
              <a:gd name="connsiteY5" fmla="*/ 4859338 h 4859338"/>
              <a:gd name="connsiteX6" fmla="*/ 0 w 6836438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076581 h 4859338"/>
              <a:gd name="connsiteX3" fmla="*/ 2162707 w 6835775"/>
              <a:gd name="connsiteY3" fmla="*/ 405927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050623 h 4859338"/>
              <a:gd name="connsiteX3" fmla="*/ 2162707 w 6835775"/>
              <a:gd name="connsiteY3" fmla="*/ 405927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050623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011 w 6835775"/>
              <a:gd name="connsiteY2" fmla="*/ 4119845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011 w 6835775"/>
              <a:gd name="connsiteY2" fmla="*/ 4119845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011 w 6835775"/>
              <a:gd name="connsiteY2" fmla="*/ 4119846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98126"/>
              <a:gd name="connsiteX1" fmla="*/ 6835775 w 6835775"/>
              <a:gd name="connsiteY1" fmla="*/ 0 h 4898126"/>
              <a:gd name="connsiteX2" fmla="*/ 6835011 w 6835775"/>
              <a:gd name="connsiteY2" fmla="*/ 4119846 h 4898126"/>
              <a:gd name="connsiteX3" fmla="*/ 2168826 w 6835775"/>
              <a:gd name="connsiteY3" fmla="*/ 4120805 h 4898126"/>
              <a:gd name="connsiteX4" fmla="*/ 2259079 w 6835775"/>
              <a:gd name="connsiteY4" fmla="*/ 4898126 h 4898126"/>
              <a:gd name="connsiteX5" fmla="*/ 0 w 6835775"/>
              <a:gd name="connsiteY5" fmla="*/ 4859338 h 4898126"/>
              <a:gd name="connsiteX6" fmla="*/ 0 w 6835775"/>
              <a:gd name="connsiteY6" fmla="*/ 0 h 4898126"/>
              <a:gd name="connsiteX0" fmla="*/ 0 w 6835775"/>
              <a:gd name="connsiteY0" fmla="*/ 0 h 4898126"/>
              <a:gd name="connsiteX1" fmla="*/ 6835775 w 6835775"/>
              <a:gd name="connsiteY1" fmla="*/ 0 h 4898126"/>
              <a:gd name="connsiteX2" fmla="*/ 6835011 w 6835775"/>
              <a:gd name="connsiteY2" fmla="*/ 4119846 h 4898126"/>
              <a:gd name="connsiteX3" fmla="*/ 2258314 w 6835775"/>
              <a:gd name="connsiteY3" fmla="*/ 4130502 h 4898126"/>
              <a:gd name="connsiteX4" fmla="*/ 2259079 w 6835775"/>
              <a:gd name="connsiteY4" fmla="*/ 4898126 h 4898126"/>
              <a:gd name="connsiteX5" fmla="*/ 0 w 6835775"/>
              <a:gd name="connsiteY5" fmla="*/ 4859338 h 4898126"/>
              <a:gd name="connsiteX6" fmla="*/ 0 w 6835775"/>
              <a:gd name="connsiteY6" fmla="*/ 0 h 4898126"/>
              <a:gd name="connsiteX0" fmla="*/ 0 w 6835775"/>
              <a:gd name="connsiteY0" fmla="*/ 0 h 4898126"/>
              <a:gd name="connsiteX1" fmla="*/ 6835775 w 6835775"/>
              <a:gd name="connsiteY1" fmla="*/ 0 h 4898126"/>
              <a:gd name="connsiteX2" fmla="*/ 6835011 w 6835775"/>
              <a:gd name="connsiteY2" fmla="*/ 4119846 h 4898126"/>
              <a:gd name="connsiteX3" fmla="*/ 2265198 w 6835775"/>
              <a:gd name="connsiteY3" fmla="*/ 4072319 h 4898126"/>
              <a:gd name="connsiteX4" fmla="*/ 2259079 w 6835775"/>
              <a:gd name="connsiteY4" fmla="*/ 4898126 h 4898126"/>
              <a:gd name="connsiteX5" fmla="*/ 0 w 6835775"/>
              <a:gd name="connsiteY5" fmla="*/ 4859338 h 4898126"/>
              <a:gd name="connsiteX6" fmla="*/ 0 w 6835775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61663 h 4898126"/>
              <a:gd name="connsiteX3" fmla="*/ 2265198 w 6842219"/>
              <a:gd name="connsiteY3" fmla="*/ 4072319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61663 h 4898126"/>
              <a:gd name="connsiteX3" fmla="*/ 2258314 w 6842219"/>
              <a:gd name="connsiteY3" fmla="*/ 4023835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51966 h 4898126"/>
              <a:gd name="connsiteX3" fmla="*/ 2258314 w 6842219"/>
              <a:gd name="connsiteY3" fmla="*/ 4023835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13178 h 4898126"/>
              <a:gd name="connsiteX3" fmla="*/ 2258314 w 6842219"/>
              <a:gd name="connsiteY3" fmla="*/ 4023835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13178 h 4898126"/>
              <a:gd name="connsiteX3" fmla="*/ 2244548 w 6842219"/>
              <a:gd name="connsiteY3" fmla="*/ 4082018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69529"/>
              <a:gd name="connsiteY0" fmla="*/ 0 h 4898126"/>
              <a:gd name="connsiteX1" fmla="*/ 6835775 w 6869529"/>
              <a:gd name="connsiteY1" fmla="*/ 0 h 4898126"/>
              <a:gd name="connsiteX2" fmla="*/ 6869430 w 6869529"/>
              <a:gd name="connsiteY2" fmla="*/ 4090754 h 4898126"/>
              <a:gd name="connsiteX3" fmla="*/ 2244548 w 6869529"/>
              <a:gd name="connsiteY3" fmla="*/ 4082018 h 4898126"/>
              <a:gd name="connsiteX4" fmla="*/ 2259079 w 6869529"/>
              <a:gd name="connsiteY4" fmla="*/ 4898126 h 4898126"/>
              <a:gd name="connsiteX5" fmla="*/ 0 w 6869529"/>
              <a:gd name="connsiteY5" fmla="*/ 4859338 h 4898126"/>
              <a:gd name="connsiteX6" fmla="*/ 0 w 6869529"/>
              <a:gd name="connsiteY6" fmla="*/ 0 h 4898126"/>
              <a:gd name="connsiteX0" fmla="*/ 0 w 6869529"/>
              <a:gd name="connsiteY0" fmla="*/ 0 h 4907822"/>
              <a:gd name="connsiteX1" fmla="*/ 6835775 w 6869529"/>
              <a:gd name="connsiteY1" fmla="*/ 0 h 4907822"/>
              <a:gd name="connsiteX2" fmla="*/ 6869430 w 6869529"/>
              <a:gd name="connsiteY2" fmla="*/ 4090754 h 4907822"/>
              <a:gd name="connsiteX3" fmla="*/ 2244548 w 6869529"/>
              <a:gd name="connsiteY3" fmla="*/ 4082018 h 4907822"/>
              <a:gd name="connsiteX4" fmla="*/ 2245312 w 6869529"/>
              <a:gd name="connsiteY4" fmla="*/ 4907822 h 4907822"/>
              <a:gd name="connsiteX5" fmla="*/ 0 w 6869529"/>
              <a:gd name="connsiteY5" fmla="*/ 4859338 h 4907822"/>
              <a:gd name="connsiteX6" fmla="*/ 0 w 6869529"/>
              <a:gd name="connsiteY6" fmla="*/ 0 h 4907822"/>
              <a:gd name="connsiteX0" fmla="*/ 0 w 6869529"/>
              <a:gd name="connsiteY0" fmla="*/ 0 h 4917518"/>
              <a:gd name="connsiteX1" fmla="*/ 6835775 w 6869529"/>
              <a:gd name="connsiteY1" fmla="*/ 0 h 4917518"/>
              <a:gd name="connsiteX2" fmla="*/ 6869430 w 6869529"/>
              <a:gd name="connsiteY2" fmla="*/ 4090754 h 4917518"/>
              <a:gd name="connsiteX3" fmla="*/ 2244548 w 6869529"/>
              <a:gd name="connsiteY3" fmla="*/ 4082018 h 4917518"/>
              <a:gd name="connsiteX4" fmla="*/ 2245312 w 6869529"/>
              <a:gd name="connsiteY4" fmla="*/ 4917518 h 4917518"/>
              <a:gd name="connsiteX5" fmla="*/ 0 w 6869529"/>
              <a:gd name="connsiteY5" fmla="*/ 4859338 h 4917518"/>
              <a:gd name="connsiteX6" fmla="*/ 0 w 6869529"/>
              <a:gd name="connsiteY6" fmla="*/ 0 h 4917518"/>
              <a:gd name="connsiteX0" fmla="*/ 0 w 6869529"/>
              <a:gd name="connsiteY0" fmla="*/ 0 h 4917518"/>
              <a:gd name="connsiteX1" fmla="*/ 6835775 w 6869529"/>
              <a:gd name="connsiteY1" fmla="*/ 0 h 4917518"/>
              <a:gd name="connsiteX2" fmla="*/ 6869430 w 6869529"/>
              <a:gd name="connsiteY2" fmla="*/ 4090754 h 4917518"/>
              <a:gd name="connsiteX3" fmla="*/ 2244548 w 6869529"/>
              <a:gd name="connsiteY3" fmla="*/ 4082018 h 4917518"/>
              <a:gd name="connsiteX4" fmla="*/ 2245312 w 6869529"/>
              <a:gd name="connsiteY4" fmla="*/ 4917518 h 4917518"/>
              <a:gd name="connsiteX5" fmla="*/ 0 w 6869529"/>
              <a:gd name="connsiteY5" fmla="*/ 4859338 h 4917518"/>
              <a:gd name="connsiteX6" fmla="*/ 0 w 6869529"/>
              <a:gd name="connsiteY6" fmla="*/ 0 h 4917518"/>
              <a:gd name="connsiteX0" fmla="*/ 0 w 6869529"/>
              <a:gd name="connsiteY0" fmla="*/ 0 h 4883040"/>
              <a:gd name="connsiteX1" fmla="*/ 6835775 w 6869529"/>
              <a:gd name="connsiteY1" fmla="*/ 0 h 4883040"/>
              <a:gd name="connsiteX2" fmla="*/ 6869430 w 6869529"/>
              <a:gd name="connsiteY2" fmla="*/ 4090754 h 4883040"/>
              <a:gd name="connsiteX3" fmla="*/ 2244548 w 6869529"/>
              <a:gd name="connsiteY3" fmla="*/ 4082018 h 4883040"/>
              <a:gd name="connsiteX4" fmla="*/ 2245312 w 6869529"/>
              <a:gd name="connsiteY4" fmla="*/ 4883040 h 4883040"/>
              <a:gd name="connsiteX5" fmla="*/ 0 w 6869529"/>
              <a:gd name="connsiteY5" fmla="*/ 4859338 h 4883040"/>
              <a:gd name="connsiteX6" fmla="*/ 0 w 6869529"/>
              <a:gd name="connsiteY6" fmla="*/ 0 h 4883040"/>
              <a:gd name="connsiteX0" fmla="*/ 0 w 6869529"/>
              <a:gd name="connsiteY0" fmla="*/ 0 h 4871547"/>
              <a:gd name="connsiteX1" fmla="*/ 6835775 w 6869529"/>
              <a:gd name="connsiteY1" fmla="*/ 0 h 4871547"/>
              <a:gd name="connsiteX2" fmla="*/ 6869430 w 6869529"/>
              <a:gd name="connsiteY2" fmla="*/ 4090754 h 4871547"/>
              <a:gd name="connsiteX3" fmla="*/ 2244548 w 6869529"/>
              <a:gd name="connsiteY3" fmla="*/ 4082018 h 4871547"/>
              <a:gd name="connsiteX4" fmla="*/ 2245312 w 6869529"/>
              <a:gd name="connsiteY4" fmla="*/ 4871547 h 4871547"/>
              <a:gd name="connsiteX5" fmla="*/ 0 w 6869529"/>
              <a:gd name="connsiteY5" fmla="*/ 4859338 h 4871547"/>
              <a:gd name="connsiteX6" fmla="*/ 0 w 6869529"/>
              <a:gd name="connsiteY6" fmla="*/ 0 h 4871547"/>
              <a:gd name="connsiteX0" fmla="*/ 0 w 6869529"/>
              <a:gd name="connsiteY0" fmla="*/ 0 h 4859338"/>
              <a:gd name="connsiteX1" fmla="*/ 6835775 w 6869529"/>
              <a:gd name="connsiteY1" fmla="*/ 0 h 4859338"/>
              <a:gd name="connsiteX2" fmla="*/ 6869430 w 6869529"/>
              <a:gd name="connsiteY2" fmla="*/ 4090754 h 4859338"/>
              <a:gd name="connsiteX3" fmla="*/ 2244548 w 6869529"/>
              <a:gd name="connsiteY3" fmla="*/ 4082018 h 4859338"/>
              <a:gd name="connsiteX4" fmla="*/ 2241233 w 6869529"/>
              <a:gd name="connsiteY4" fmla="*/ 4842815 h 4859338"/>
              <a:gd name="connsiteX5" fmla="*/ 0 w 6869529"/>
              <a:gd name="connsiteY5" fmla="*/ 4859338 h 4859338"/>
              <a:gd name="connsiteX6" fmla="*/ 0 w 6869529"/>
              <a:gd name="connsiteY6" fmla="*/ 0 h 4859338"/>
              <a:gd name="connsiteX0" fmla="*/ 0 w 6869529"/>
              <a:gd name="connsiteY0" fmla="*/ 0 h 4877294"/>
              <a:gd name="connsiteX1" fmla="*/ 6835775 w 6869529"/>
              <a:gd name="connsiteY1" fmla="*/ 0 h 4877294"/>
              <a:gd name="connsiteX2" fmla="*/ 6869430 w 6869529"/>
              <a:gd name="connsiteY2" fmla="*/ 4090754 h 4877294"/>
              <a:gd name="connsiteX3" fmla="*/ 2244548 w 6869529"/>
              <a:gd name="connsiteY3" fmla="*/ 4082018 h 4877294"/>
              <a:gd name="connsiteX4" fmla="*/ 2237154 w 6869529"/>
              <a:gd name="connsiteY4" fmla="*/ 4877294 h 4877294"/>
              <a:gd name="connsiteX5" fmla="*/ 0 w 6869529"/>
              <a:gd name="connsiteY5" fmla="*/ 4859338 h 4877294"/>
              <a:gd name="connsiteX6" fmla="*/ 0 w 6869529"/>
              <a:gd name="connsiteY6" fmla="*/ 0 h 4877294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44548 w 6869529"/>
              <a:gd name="connsiteY3" fmla="*/ 4082018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56786 w 6869529"/>
              <a:gd name="connsiteY3" fmla="*/ 4093510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64944 w 6869529"/>
              <a:gd name="connsiteY3" fmla="*/ 4093510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60865 w 6869529"/>
              <a:gd name="connsiteY3" fmla="*/ 4087764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64944 w 6869529"/>
              <a:gd name="connsiteY3" fmla="*/ 4030301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30"/>
              <a:gd name="connsiteY0" fmla="*/ 0 h 4860055"/>
              <a:gd name="connsiteX1" fmla="*/ 6835775 w 6869530"/>
              <a:gd name="connsiteY1" fmla="*/ 0 h 4860055"/>
              <a:gd name="connsiteX2" fmla="*/ 6869431 w 6869530"/>
              <a:gd name="connsiteY2" fmla="*/ 4073515 h 4860055"/>
              <a:gd name="connsiteX3" fmla="*/ 2264944 w 6869530"/>
              <a:gd name="connsiteY3" fmla="*/ 4030301 h 4860055"/>
              <a:gd name="connsiteX4" fmla="*/ 2261629 w 6869530"/>
              <a:gd name="connsiteY4" fmla="*/ 4860055 h 4860055"/>
              <a:gd name="connsiteX5" fmla="*/ 0 w 6869530"/>
              <a:gd name="connsiteY5" fmla="*/ 4859338 h 4860055"/>
              <a:gd name="connsiteX6" fmla="*/ 0 w 6869530"/>
              <a:gd name="connsiteY6" fmla="*/ 0 h 4860055"/>
              <a:gd name="connsiteX0" fmla="*/ 0 w 6873601"/>
              <a:gd name="connsiteY0" fmla="*/ 0 h 4860055"/>
              <a:gd name="connsiteX1" fmla="*/ 6835775 w 6873601"/>
              <a:gd name="connsiteY1" fmla="*/ 0 h 4860055"/>
              <a:gd name="connsiteX2" fmla="*/ 6873511 w 6873601"/>
              <a:gd name="connsiteY2" fmla="*/ 4062022 h 4860055"/>
              <a:gd name="connsiteX3" fmla="*/ 2264944 w 6873601"/>
              <a:gd name="connsiteY3" fmla="*/ 4030301 h 4860055"/>
              <a:gd name="connsiteX4" fmla="*/ 2261629 w 6873601"/>
              <a:gd name="connsiteY4" fmla="*/ 4860055 h 4860055"/>
              <a:gd name="connsiteX5" fmla="*/ 0 w 6873601"/>
              <a:gd name="connsiteY5" fmla="*/ 4859338 h 4860055"/>
              <a:gd name="connsiteX6" fmla="*/ 0 w 6873601"/>
              <a:gd name="connsiteY6" fmla="*/ 0 h 4860055"/>
              <a:gd name="connsiteX0" fmla="*/ 0 w 6877673"/>
              <a:gd name="connsiteY0" fmla="*/ 0 h 4860055"/>
              <a:gd name="connsiteX1" fmla="*/ 6835775 w 6877673"/>
              <a:gd name="connsiteY1" fmla="*/ 0 h 4860055"/>
              <a:gd name="connsiteX2" fmla="*/ 6877591 w 6877673"/>
              <a:gd name="connsiteY2" fmla="*/ 4085007 h 4860055"/>
              <a:gd name="connsiteX3" fmla="*/ 2264944 w 6877673"/>
              <a:gd name="connsiteY3" fmla="*/ 4030301 h 4860055"/>
              <a:gd name="connsiteX4" fmla="*/ 2261629 w 6877673"/>
              <a:gd name="connsiteY4" fmla="*/ 4860055 h 4860055"/>
              <a:gd name="connsiteX5" fmla="*/ 0 w 6877673"/>
              <a:gd name="connsiteY5" fmla="*/ 4859338 h 4860055"/>
              <a:gd name="connsiteX6" fmla="*/ 0 w 6877673"/>
              <a:gd name="connsiteY6" fmla="*/ 0 h 4860055"/>
              <a:gd name="connsiteX0" fmla="*/ 0 w 6881745"/>
              <a:gd name="connsiteY0" fmla="*/ 0 h 4860055"/>
              <a:gd name="connsiteX1" fmla="*/ 6835775 w 6881745"/>
              <a:gd name="connsiteY1" fmla="*/ 0 h 4860055"/>
              <a:gd name="connsiteX2" fmla="*/ 6881670 w 6881745"/>
              <a:gd name="connsiteY2" fmla="*/ 4079260 h 4860055"/>
              <a:gd name="connsiteX3" fmla="*/ 2264944 w 6881745"/>
              <a:gd name="connsiteY3" fmla="*/ 4030301 h 4860055"/>
              <a:gd name="connsiteX4" fmla="*/ 2261629 w 6881745"/>
              <a:gd name="connsiteY4" fmla="*/ 4860055 h 4860055"/>
              <a:gd name="connsiteX5" fmla="*/ 0 w 6881745"/>
              <a:gd name="connsiteY5" fmla="*/ 4859338 h 4860055"/>
              <a:gd name="connsiteX6" fmla="*/ 0 w 6881745"/>
              <a:gd name="connsiteY6" fmla="*/ 0 h 4860055"/>
              <a:gd name="connsiteX0" fmla="*/ 0 w 6869531"/>
              <a:gd name="connsiteY0" fmla="*/ 0 h 4860055"/>
              <a:gd name="connsiteX1" fmla="*/ 6835775 w 6869531"/>
              <a:gd name="connsiteY1" fmla="*/ 0 h 4860055"/>
              <a:gd name="connsiteX2" fmla="*/ 6869432 w 6869531"/>
              <a:gd name="connsiteY2" fmla="*/ 4050527 h 4860055"/>
              <a:gd name="connsiteX3" fmla="*/ 2264944 w 6869531"/>
              <a:gd name="connsiteY3" fmla="*/ 4030301 h 4860055"/>
              <a:gd name="connsiteX4" fmla="*/ 2261629 w 6869531"/>
              <a:gd name="connsiteY4" fmla="*/ 4860055 h 4860055"/>
              <a:gd name="connsiteX5" fmla="*/ 0 w 6869531"/>
              <a:gd name="connsiteY5" fmla="*/ 4859338 h 4860055"/>
              <a:gd name="connsiteX6" fmla="*/ 0 w 6869531"/>
              <a:gd name="connsiteY6" fmla="*/ 0 h 4860055"/>
              <a:gd name="connsiteX0" fmla="*/ 0 w 6855816"/>
              <a:gd name="connsiteY0" fmla="*/ 0 h 4860055"/>
              <a:gd name="connsiteX1" fmla="*/ 6835775 w 6855816"/>
              <a:gd name="connsiteY1" fmla="*/ 0 h 4860055"/>
              <a:gd name="connsiteX2" fmla="*/ 6855665 w 6855816"/>
              <a:gd name="connsiteY2" fmla="*/ 4089315 h 4860055"/>
              <a:gd name="connsiteX3" fmla="*/ 2264944 w 6855816"/>
              <a:gd name="connsiteY3" fmla="*/ 4030301 h 4860055"/>
              <a:gd name="connsiteX4" fmla="*/ 2261629 w 6855816"/>
              <a:gd name="connsiteY4" fmla="*/ 4860055 h 4860055"/>
              <a:gd name="connsiteX5" fmla="*/ 0 w 6855816"/>
              <a:gd name="connsiteY5" fmla="*/ 4859338 h 4860055"/>
              <a:gd name="connsiteX6" fmla="*/ 0 w 6855816"/>
              <a:gd name="connsiteY6" fmla="*/ 0 h 4860055"/>
              <a:gd name="connsiteX0" fmla="*/ 0 w 6855817"/>
              <a:gd name="connsiteY0" fmla="*/ 0 h 4860055"/>
              <a:gd name="connsiteX1" fmla="*/ 6835775 w 6855817"/>
              <a:gd name="connsiteY1" fmla="*/ 0 h 4860055"/>
              <a:gd name="connsiteX2" fmla="*/ 6855666 w 6855817"/>
              <a:gd name="connsiteY2" fmla="*/ 4079618 h 4860055"/>
              <a:gd name="connsiteX3" fmla="*/ 2264944 w 6855817"/>
              <a:gd name="connsiteY3" fmla="*/ 4030301 h 4860055"/>
              <a:gd name="connsiteX4" fmla="*/ 2261629 w 6855817"/>
              <a:gd name="connsiteY4" fmla="*/ 4860055 h 4860055"/>
              <a:gd name="connsiteX5" fmla="*/ 0 w 6855817"/>
              <a:gd name="connsiteY5" fmla="*/ 4859338 h 4860055"/>
              <a:gd name="connsiteX6" fmla="*/ 0 w 6855817"/>
              <a:gd name="connsiteY6" fmla="*/ 0 h 4860055"/>
              <a:gd name="connsiteX0" fmla="*/ 0 w 6883275"/>
              <a:gd name="connsiteY0" fmla="*/ 0 h 4860055"/>
              <a:gd name="connsiteX1" fmla="*/ 6835775 w 6883275"/>
              <a:gd name="connsiteY1" fmla="*/ 0 h 4860055"/>
              <a:gd name="connsiteX2" fmla="*/ 6883202 w 6883275"/>
              <a:gd name="connsiteY2" fmla="*/ 4050527 h 4860055"/>
              <a:gd name="connsiteX3" fmla="*/ 2264944 w 6883275"/>
              <a:gd name="connsiteY3" fmla="*/ 4030301 h 4860055"/>
              <a:gd name="connsiteX4" fmla="*/ 2261629 w 6883275"/>
              <a:gd name="connsiteY4" fmla="*/ 4860055 h 4860055"/>
              <a:gd name="connsiteX5" fmla="*/ 0 w 6883275"/>
              <a:gd name="connsiteY5" fmla="*/ 4859338 h 4860055"/>
              <a:gd name="connsiteX6" fmla="*/ 0 w 6883275"/>
              <a:gd name="connsiteY6" fmla="*/ 0 h 4860055"/>
              <a:gd name="connsiteX0" fmla="*/ 0 w 6848989"/>
              <a:gd name="connsiteY0" fmla="*/ 0 h 4860055"/>
              <a:gd name="connsiteX1" fmla="*/ 6835775 w 6848989"/>
              <a:gd name="connsiteY1" fmla="*/ 0 h 4860055"/>
              <a:gd name="connsiteX2" fmla="*/ 6848783 w 6848989"/>
              <a:gd name="connsiteY2" fmla="*/ 4069921 h 4860055"/>
              <a:gd name="connsiteX3" fmla="*/ 2264944 w 6848989"/>
              <a:gd name="connsiteY3" fmla="*/ 4030301 h 4860055"/>
              <a:gd name="connsiteX4" fmla="*/ 2261629 w 6848989"/>
              <a:gd name="connsiteY4" fmla="*/ 4860055 h 4860055"/>
              <a:gd name="connsiteX5" fmla="*/ 0 w 6848989"/>
              <a:gd name="connsiteY5" fmla="*/ 4859338 h 4860055"/>
              <a:gd name="connsiteX6" fmla="*/ 0 w 6848989"/>
              <a:gd name="connsiteY6" fmla="*/ 0 h 4860055"/>
              <a:gd name="connsiteX0" fmla="*/ 0 w 6855818"/>
              <a:gd name="connsiteY0" fmla="*/ 0 h 4860055"/>
              <a:gd name="connsiteX1" fmla="*/ 6835775 w 6855818"/>
              <a:gd name="connsiteY1" fmla="*/ 0 h 4860055"/>
              <a:gd name="connsiteX2" fmla="*/ 6855667 w 6855818"/>
              <a:gd name="connsiteY2" fmla="*/ 4040830 h 4860055"/>
              <a:gd name="connsiteX3" fmla="*/ 2264944 w 6855818"/>
              <a:gd name="connsiteY3" fmla="*/ 4030301 h 4860055"/>
              <a:gd name="connsiteX4" fmla="*/ 2261629 w 6855818"/>
              <a:gd name="connsiteY4" fmla="*/ 4860055 h 4860055"/>
              <a:gd name="connsiteX5" fmla="*/ 0 w 6855818"/>
              <a:gd name="connsiteY5" fmla="*/ 4859338 h 4860055"/>
              <a:gd name="connsiteX6" fmla="*/ 0 w 6855818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264944 w 6842225"/>
              <a:gd name="connsiteY3" fmla="*/ 4030301 h 4860055"/>
              <a:gd name="connsiteX4" fmla="*/ 2261629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264944 w 6842225"/>
              <a:gd name="connsiteY3" fmla="*/ 4030301 h 4860055"/>
              <a:gd name="connsiteX4" fmla="*/ 2309814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40666 w 6842225"/>
              <a:gd name="connsiteY3" fmla="*/ 4049279 h 4860055"/>
              <a:gd name="connsiteX4" fmla="*/ 2309814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13131 w 6842225"/>
              <a:gd name="connsiteY3" fmla="*/ 4049279 h 4860055"/>
              <a:gd name="connsiteX4" fmla="*/ 2309814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13131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20015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26134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47874 h 4860055"/>
              <a:gd name="connsiteX3" fmla="*/ 2326134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35775"/>
              <a:gd name="connsiteY0" fmla="*/ 0 h 4860055"/>
              <a:gd name="connsiteX1" fmla="*/ 6835775 w 6835775"/>
              <a:gd name="connsiteY1" fmla="*/ 0 h 4860055"/>
              <a:gd name="connsiteX2" fmla="*/ 5663990 w 6835775"/>
              <a:gd name="connsiteY2" fmla="*/ 4085937 h 4860055"/>
              <a:gd name="connsiteX3" fmla="*/ 2326134 w 6835775"/>
              <a:gd name="connsiteY3" fmla="*/ 4049279 h 4860055"/>
              <a:gd name="connsiteX4" fmla="*/ 2323582 w 6835775"/>
              <a:gd name="connsiteY4" fmla="*/ 4860055 h 4860055"/>
              <a:gd name="connsiteX5" fmla="*/ 0 w 6835775"/>
              <a:gd name="connsiteY5" fmla="*/ 4859338 h 4860055"/>
              <a:gd name="connsiteX6" fmla="*/ 0 w 6835775"/>
              <a:gd name="connsiteY6" fmla="*/ 0 h 4860055"/>
              <a:gd name="connsiteX0" fmla="*/ 0 w 5694962"/>
              <a:gd name="connsiteY0" fmla="*/ 0 h 4860055"/>
              <a:gd name="connsiteX1" fmla="*/ 5694962 w 5694962"/>
              <a:gd name="connsiteY1" fmla="*/ 0 h 4860055"/>
              <a:gd name="connsiteX2" fmla="*/ 5663990 w 5694962"/>
              <a:gd name="connsiteY2" fmla="*/ 4085937 h 4860055"/>
              <a:gd name="connsiteX3" fmla="*/ 2326134 w 5694962"/>
              <a:gd name="connsiteY3" fmla="*/ 4049279 h 4860055"/>
              <a:gd name="connsiteX4" fmla="*/ 2323582 w 5694962"/>
              <a:gd name="connsiteY4" fmla="*/ 4860055 h 4860055"/>
              <a:gd name="connsiteX5" fmla="*/ 0 w 5694962"/>
              <a:gd name="connsiteY5" fmla="*/ 4859338 h 4860055"/>
              <a:gd name="connsiteX6" fmla="*/ 0 w 5694962"/>
              <a:gd name="connsiteY6" fmla="*/ 0 h 4860055"/>
              <a:gd name="connsiteX0" fmla="*/ 0 w 5694962"/>
              <a:gd name="connsiteY0" fmla="*/ 0 h 4860055"/>
              <a:gd name="connsiteX1" fmla="*/ 5694962 w 5694962"/>
              <a:gd name="connsiteY1" fmla="*/ 0 h 4860055"/>
              <a:gd name="connsiteX2" fmla="*/ 5663990 w 5694962"/>
              <a:gd name="connsiteY2" fmla="*/ 4085937 h 4860055"/>
              <a:gd name="connsiteX3" fmla="*/ 2326134 w 5694962"/>
              <a:gd name="connsiteY3" fmla="*/ 4049279 h 4860055"/>
              <a:gd name="connsiteX4" fmla="*/ 2323582 w 5694962"/>
              <a:gd name="connsiteY4" fmla="*/ 4860055 h 4860055"/>
              <a:gd name="connsiteX5" fmla="*/ 0 w 5694962"/>
              <a:gd name="connsiteY5" fmla="*/ 4859338 h 4860055"/>
              <a:gd name="connsiteX6" fmla="*/ 0 w 5694962"/>
              <a:gd name="connsiteY6" fmla="*/ 0 h 4860055"/>
              <a:gd name="connsiteX0" fmla="*/ 0 w 5722787"/>
              <a:gd name="connsiteY0" fmla="*/ 0 h 4860055"/>
              <a:gd name="connsiteX1" fmla="*/ 5722787 w 5722787"/>
              <a:gd name="connsiteY1" fmla="*/ 0 h 4860055"/>
              <a:gd name="connsiteX2" fmla="*/ 5663990 w 5722787"/>
              <a:gd name="connsiteY2" fmla="*/ 4085937 h 4860055"/>
              <a:gd name="connsiteX3" fmla="*/ 2326134 w 5722787"/>
              <a:gd name="connsiteY3" fmla="*/ 4049279 h 4860055"/>
              <a:gd name="connsiteX4" fmla="*/ 2323582 w 5722787"/>
              <a:gd name="connsiteY4" fmla="*/ 4860055 h 4860055"/>
              <a:gd name="connsiteX5" fmla="*/ 0 w 5722787"/>
              <a:gd name="connsiteY5" fmla="*/ 4859338 h 4860055"/>
              <a:gd name="connsiteX6" fmla="*/ 0 w 5722787"/>
              <a:gd name="connsiteY6" fmla="*/ 0 h 4860055"/>
              <a:gd name="connsiteX0" fmla="*/ 0 w 5667138"/>
              <a:gd name="connsiteY0" fmla="*/ 0 h 4860055"/>
              <a:gd name="connsiteX1" fmla="*/ 5667138 w 5667138"/>
              <a:gd name="connsiteY1" fmla="*/ 0 h 4860055"/>
              <a:gd name="connsiteX2" fmla="*/ 5663990 w 5667138"/>
              <a:gd name="connsiteY2" fmla="*/ 4085937 h 4860055"/>
              <a:gd name="connsiteX3" fmla="*/ 2326134 w 5667138"/>
              <a:gd name="connsiteY3" fmla="*/ 4049279 h 4860055"/>
              <a:gd name="connsiteX4" fmla="*/ 2323582 w 5667138"/>
              <a:gd name="connsiteY4" fmla="*/ 4860055 h 4860055"/>
              <a:gd name="connsiteX5" fmla="*/ 0 w 5667138"/>
              <a:gd name="connsiteY5" fmla="*/ 4859338 h 4860055"/>
              <a:gd name="connsiteX6" fmla="*/ 0 w 5667138"/>
              <a:gd name="connsiteY6" fmla="*/ 0 h 4860055"/>
              <a:gd name="connsiteX0" fmla="*/ 0 w 5667138"/>
              <a:gd name="connsiteY0" fmla="*/ 0 h 4860055"/>
              <a:gd name="connsiteX1" fmla="*/ 5667138 w 5667138"/>
              <a:gd name="connsiteY1" fmla="*/ 0 h 4860055"/>
              <a:gd name="connsiteX2" fmla="*/ 5626890 w 5667138"/>
              <a:gd name="connsiteY2" fmla="*/ 4073249 h 4860055"/>
              <a:gd name="connsiteX3" fmla="*/ 2326134 w 5667138"/>
              <a:gd name="connsiteY3" fmla="*/ 4049279 h 4860055"/>
              <a:gd name="connsiteX4" fmla="*/ 2323582 w 5667138"/>
              <a:gd name="connsiteY4" fmla="*/ 4860055 h 4860055"/>
              <a:gd name="connsiteX5" fmla="*/ 0 w 5667138"/>
              <a:gd name="connsiteY5" fmla="*/ 4859338 h 4860055"/>
              <a:gd name="connsiteX6" fmla="*/ 0 w 5667138"/>
              <a:gd name="connsiteY6" fmla="*/ 0 h 4860055"/>
              <a:gd name="connsiteX0" fmla="*/ 0 w 5639314"/>
              <a:gd name="connsiteY0" fmla="*/ 0 h 4860055"/>
              <a:gd name="connsiteX1" fmla="*/ 5639314 w 5639314"/>
              <a:gd name="connsiteY1" fmla="*/ 0 h 4860055"/>
              <a:gd name="connsiteX2" fmla="*/ 5626890 w 5639314"/>
              <a:gd name="connsiteY2" fmla="*/ 4073249 h 4860055"/>
              <a:gd name="connsiteX3" fmla="*/ 2326134 w 5639314"/>
              <a:gd name="connsiteY3" fmla="*/ 4049279 h 4860055"/>
              <a:gd name="connsiteX4" fmla="*/ 2323582 w 5639314"/>
              <a:gd name="connsiteY4" fmla="*/ 4860055 h 4860055"/>
              <a:gd name="connsiteX5" fmla="*/ 0 w 5639314"/>
              <a:gd name="connsiteY5" fmla="*/ 4859338 h 4860055"/>
              <a:gd name="connsiteX6" fmla="*/ 0 w 5639314"/>
              <a:gd name="connsiteY6" fmla="*/ 0 h 4860055"/>
              <a:gd name="connsiteX0" fmla="*/ 0 w 5639314"/>
              <a:gd name="connsiteY0" fmla="*/ 0 h 4860055"/>
              <a:gd name="connsiteX1" fmla="*/ 5639314 w 5639314"/>
              <a:gd name="connsiteY1" fmla="*/ 0 h 4860055"/>
              <a:gd name="connsiteX2" fmla="*/ 5626890 w 5639314"/>
              <a:gd name="connsiteY2" fmla="*/ 4073249 h 4860055"/>
              <a:gd name="connsiteX3" fmla="*/ 2326134 w 5639314"/>
              <a:gd name="connsiteY3" fmla="*/ 4049279 h 4860055"/>
              <a:gd name="connsiteX4" fmla="*/ 2323582 w 5639314"/>
              <a:gd name="connsiteY4" fmla="*/ 4860055 h 4860055"/>
              <a:gd name="connsiteX5" fmla="*/ 0 w 5639314"/>
              <a:gd name="connsiteY5" fmla="*/ 4859338 h 4860055"/>
              <a:gd name="connsiteX6" fmla="*/ 0 w 5639314"/>
              <a:gd name="connsiteY6" fmla="*/ 0 h 4860055"/>
              <a:gd name="connsiteX0" fmla="*/ 0 w 5627214"/>
              <a:gd name="connsiteY0" fmla="*/ 0 h 4860055"/>
              <a:gd name="connsiteX1" fmla="*/ 5620764 w 5627214"/>
              <a:gd name="connsiteY1" fmla="*/ 0 h 4860055"/>
              <a:gd name="connsiteX2" fmla="*/ 5626890 w 5627214"/>
              <a:gd name="connsiteY2" fmla="*/ 4073249 h 4860055"/>
              <a:gd name="connsiteX3" fmla="*/ 2326134 w 5627214"/>
              <a:gd name="connsiteY3" fmla="*/ 4049279 h 4860055"/>
              <a:gd name="connsiteX4" fmla="*/ 2323582 w 5627214"/>
              <a:gd name="connsiteY4" fmla="*/ 4860055 h 4860055"/>
              <a:gd name="connsiteX5" fmla="*/ 0 w 5627214"/>
              <a:gd name="connsiteY5" fmla="*/ 4859338 h 4860055"/>
              <a:gd name="connsiteX6" fmla="*/ 0 w 5627214"/>
              <a:gd name="connsiteY6" fmla="*/ 0 h 4860055"/>
              <a:gd name="connsiteX0" fmla="*/ 0 w 5627214"/>
              <a:gd name="connsiteY0" fmla="*/ 0 h 4860055"/>
              <a:gd name="connsiteX1" fmla="*/ 5620764 w 5627214"/>
              <a:gd name="connsiteY1" fmla="*/ 0 h 4860055"/>
              <a:gd name="connsiteX2" fmla="*/ 5626890 w 5627214"/>
              <a:gd name="connsiteY2" fmla="*/ 4039768 h 4860055"/>
              <a:gd name="connsiteX3" fmla="*/ 2326134 w 5627214"/>
              <a:gd name="connsiteY3" fmla="*/ 4049279 h 4860055"/>
              <a:gd name="connsiteX4" fmla="*/ 2323582 w 5627214"/>
              <a:gd name="connsiteY4" fmla="*/ 4860055 h 4860055"/>
              <a:gd name="connsiteX5" fmla="*/ 0 w 5627214"/>
              <a:gd name="connsiteY5" fmla="*/ 4859338 h 4860055"/>
              <a:gd name="connsiteX6" fmla="*/ 0 w 5627214"/>
              <a:gd name="connsiteY6" fmla="*/ 0 h 4860055"/>
              <a:gd name="connsiteX0" fmla="*/ 0 w 5627214"/>
              <a:gd name="connsiteY0" fmla="*/ 0 h 4860055"/>
              <a:gd name="connsiteX1" fmla="*/ 5620764 w 5627214"/>
              <a:gd name="connsiteY1" fmla="*/ 0 h 4860055"/>
              <a:gd name="connsiteX2" fmla="*/ 5626890 w 5627214"/>
              <a:gd name="connsiteY2" fmla="*/ 4039768 h 4860055"/>
              <a:gd name="connsiteX3" fmla="*/ 2332253 w 5627214"/>
              <a:gd name="connsiteY3" fmla="*/ 4049279 h 4860055"/>
              <a:gd name="connsiteX4" fmla="*/ 2323582 w 5627214"/>
              <a:gd name="connsiteY4" fmla="*/ 4860055 h 4860055"/>
              <a:gd name="connsiteX5" fmla="*/ 0 w 5627214"/>
              <a:gd name="connsiteY5" fmla="*/ 4859338 h 4860055"/>
              <a:gd name="connsiteX6" fmla="*/ 0 w 5627214"/>
              <a:gd name="connsiteY6" fmla="*/ 0 h 4860055"/>
              <a:gd name="connsiteX0" fmla="*/ 0 w 5639289"/>
              <a:gd name="connsiteY0" fmla="*/ 0 h 4860055"/>
              <a:gd name="connsiteX1" fmla="*/ 5620764 w 5639289"/>
              <a:gd name="connsiteY1" fmla="*/ 0 h 4860055"/>
              <a:gd name="connsiteX2" fmla="*/ 5639128 w 5639289"/>
              <a:gd name="connsiteY2" fmla="*/ 4056509 h 4860055"/>
              <a:gd name="connsiteX3" fmla="*/ 2332253 w 5639289"/>
              <a:gd name="connsiteY3" fmla="*/ 4049279 h 4860055"/>
              <a:gd name="connsiteX4" fmla="*/ 2323582 w 5639289"/>
              <a:gd name="connsiteY4" fmla="*/ 4860055 h 4860055"/>
              <a:gd name="connsiteX5" fmla="*/ 0 w 5639289"/>
              <a:gd name="connsiteY5" fmla="*/ 4859338 h 4860055"/>
              <a:gd name="connsiteX6" fmla="*/ 0 w 5639289"/>
              <a:gd name="connsiteY6" fmla="*/ 0 h 4860055"/>
              <a:gd name="connsiteX0" fmla="*/ 0 w 5639289"/>
              <a:gd name="connsiteY0" fmla="*/ 0 h 4860055"/>
              <a:gd name="connsiteX1" fmla="*/ 5620764 w 5639289"/>
              <a:gd name="connsiteY1" fmla="*/ 0 h 4860055"/>
              <a:gd name="connsiteX2" fmla="*/ 5639128 w 5639289"/>
              <a:gd name="connsiteY2" fmla="*/ 4056509 h 4860055"/>
              <a:gd name="connsiteX3" fmla="*/ 2326134 w 5639289"/>
              <a:gd name="connsiteY3" fmla="*/ 4032538 h 4860055"/>
              <a:gd name="connsiteX4" fmla="*/ 2323582 w 5639289"/>
              <a:gd name="connsiteY4" fmla="*/ 4860055 h 4860055"/>
              <a:gd name="connsiteX5" fmla="*/ 0 w 5639289"/>
              <a:gd name="connsiteY5" fmla="*/ 4859338 h 4860055"/>
              <a:gd name="connsiteX6" fmla="*/ 0 w 5639289"/>
              <a:gd name="connsiteY6" fmla="*/ 0 h 4860055"/>
              <a:gd name="connsiteX0" fmla="*/ 0 w 5651473"/>
              <a:gd name="connsiteY0" fmla="*/ 0 h 4860055"/>
              <a:gd name="connsiteX1" fmla="*/ 5620764 w 5651473"/>
              <a:gd name="connsiteY1" fmla="*/ 0 h 4860055"/>
              <a:gd name="connsiteX2" fmla="*/ 5651366 w 5651473"/>
              <a:gd name="connsiteY2" fmla="*/ 4048139 h 4860055"/>
              <a:gd name="connsiteX3" fmla="*/ 2326134 w 5651473"/>
              <a:gd name="connsiteY3" fmla="*/ 4032538 h 4860055"/>
              <a:gd name="connsiteX4" fmla="*/ 2323582 w 5651473"/>
              <a:gd name="connsiteY4" fmla="*/ 4860055 h 4860055"/>
              <a:gd name="connsiteX5" fmla="*/ 0 w 5651473"/>
              <a:gd name="connsiteY5" fmla="*/ 4859338 h 4860055"/>
              <a:gd name="connsiteX6" fmla="*/ 0 w 5651473"/>
              <a:gd name="connsiteY6" fmla="*/ 0 h 4860055"/>
              <a:gd name="connsiteX0" fmla="*/ 0 w 5627215"/>
              <a:gd name="connsiteY0" fmla="*/ 0 h 4860055"/>
              <a:gd name="connsiteX1" fmla="*/ 5620764 w 5627215"/>
              <a:gd name="connsiteY1" fmla="*/ 0 h 4860055"/>
              <a:gd name="connsiteX2" fmla="*/ 5626891 w 5627215"/>
              <a:gd name="connsiteY2" fmla="*/ 4048139 h 4860055"/>
              <a:gd name="connsiteX3" fmla="*/ 2326134 w 5627215"/>
              <a:gd name="connsiteY3" fmla="*/ 4032538 h 4860055"/>
              <a:gd name="connsiteX4" fmla="*/ 2323582 w 5627215"/>
              <a:gd name="connsiteY4" fmla="*/ 4860055 h 4860055"/>
              <a:gd name="connsiteX5" fmla="*/ 0 w 5627215"/>
              <a:gd name="connsiteY5" fmla="*/ 4859338 h 4860055"/>
              <a:gd name="connsiteX6" fmla="*/ 0 w 5627215"/>
              <a:gd name="connsiteY6" fmla="*/ 0 h 4860055"/>
              <a:gd name="connsiteX0" fmla="*/ 0 w 5627552"/>
              <a:gd name="connsiteY0" fmla="*/ 0 h 4860055"/>
              <a:gd name="connsiteX1" fmla="*/ 5626884 w 5627552"/>
              <a:gd name="connsiteY1" fmla="*/ 16741 h 4860055"/>
              <a:gd name="connsiteX2" fmla="*/ 5626891 w 5627552"/>
              <a:gd name="connsiteY2" fmla="*/ 4048139 h 4860055"/>
              <a:gd name="connsiteX3" fmla="*/ 2326134 w 5627552"/>
              <a:gd name="connsiteY3" fmla="*/ 4032538 h 4860055"/>
              <a:gd name="connsiteX4" fmla="*/ 2323582 w 5627552"/>
              <a:gd name="connsiteY4" fmla="*/ 4860055 h 4860055"/>
              <a:gd name="connsiteX5" fmla="*/ 0 w 5627552"/>
              <a:gd name="connsiteY5" fmla="*/ 4859338 h 4860055"/>
              <a:gd name="connsiteX6" fmla="*/ 0 w 5627552"/>
              <a:gd name="connsiteY6" fmla="*/ 0 h 4860055"/>
              <a:gd name="connsiteX0" fmla="*/ 0 w 5627552"/>
              <a:gd name="connsiteY0" fmla="*/ 0 h 4860055"/>
              <a:gd name="connsiteX1" fmla="*/ 5626884 w 5627552"/>
              <a:gd name="connsiteY1" fmla="*/ 16741 h 4860055"/>
              <a:gd name="connsiteX2" fmla="*/ 5626891 w 5627552"/>
              <a:gd name="connsiteY2" fmla="*/ 4048139 h 4860055"/>
              <a:gd name="connsiteX3" fmla="*/ 2333018 w 5627552"/>
              <a:gd name="connsiteY3" fmla="*/ 4041955 h 4860055"/>
              <a:gd name="connsiteX4" fmla="*/ 2323582 w 5627552"/>
              <a:gd name="connsiteY4" fmla="*/ 4860055 h 4860055"/>
              <a:gd name="connsiteX5" fmla="*/ 0 w 5627552"/>
              <a:gd name="connsiteY5" fmla="*/ 4859338 h 4860055"/>
              <a:gd name="connsiteX6" fmla="*/ 0 w 5627552"/>
              <a:gd name="connsiteY6" fmla="*/ 0 h 4860055"/>
              <a:gd name="connsiteX0" fmla="*/ 0 w 5627552"/>
              <a:gd name="connsiteY0" fmla="*/ 0 h 4860055"/>
              <a:gd name="connsiteX1" fmla="*/ 5626884 w 5627552"/>
              <a:gd name="connsiteY1" fmla="*/ 16741 h 4860055"/>
              <a:gd name="connsiteX2" fmla="*/ 5626891 w 5627552"/>
              <a:gd name="connsiteY2" fmla="*/ 4048139 h 4860055"/>
              <a:gd name="connsiteX3" fmla="*/ 2326135 w 5627552"/>
              <a:gd name="connsiteY3" fmla="*/ 4041955 h 4860055"/>
              <a:gd name="connsiteX4" fmla="*/ 2323582 w 5627552"/>
              <a:gd name="connsiteY4" fmla="*/ 4860055 h 4860055"/>
              <a:gd name="connsiteX5" fmla="*/ 0 w 5627552"/>
              <a:gd name="connsiteY5" fmla="*/ 4859338 h 4860055"/>
              <a:gd name="connsiteX6" fmla="*/ 0 w 5627552"/>
              <a:gd name="connsiteY6" fmla="*/ 0 h 4860055"/>
              <a:gd name="connsiteX0" fmla="*/ 0 w 5634079"/>
              <a:gd name="connsiteY0" fmla="*/ 0 h 4860055"/>
              <a:gd name="connsiteX1" fmla="*/ 5626884 w 5634079"/>
              <a:gd name="connsiteY1" fmla="*/ 16741 h 4860055"/>
              <a:gd name="connsiteX2" fmla="*/ 5633775 w 5634079"/>
              <a:gd name="connsiteY2" fmla="*/ 4048139 h 4860055"/>
              <a:gd name="connsiteX3" fmla="*/ 2326135 w 5634079"/>
              <a:gd name="connsiteY3" fmla="*/ 4041955 h 4860055"/>
              <a:gd name="connsiteX4" fmla="*/ 2323582 w 5634079"/>
              <a:gd name="connsiteY4" fmla="*/ 4860055 h 4860055"/>
              <a:gd name="connsiteX5" fmla="*/ 0 w 5634079"/>
              <a:gd name="connsiteY5" fmla="*/ 4859338 h 4860055"/>
              <a:gd name="connsiteX6" fmla="*/ 0 w 5634079"/>
              <a:gd name="connsiteY6" fmla="*/ 0 h 4860055"/>
              <a:gd name="connsiteX0" fmla="*/ 0 w 5634436"/>
              <a:gd name="connsiteY0" fmla="*/ 2093 h 4862148"/>
              <a:gd name="connsiteX1" fmla="*/ 5633768 w 5634436"/>
              <a:gd name="connsiteY1" fmla="*/ 0 h 4862148"/>
              <a:gd name="connsiteX2" fmla="*/ 5633775 w 5634436"/>
              <a:gd name="connsiteY2" fmla="*/ 4050232 h 4862148"/>
              <a:gd name="connsiteX3" fmla="*/ 2326135 w 5634436"/>
              <a:gd name="connsiteY3" fmla="*/ 4044048 h 4862148"/>
              <a:gd name="connsiteX4" fmla="*/ 2323582 w 5634436"/>
              <a:gd name="connsiteY4" fmla="*/ 4862148 h 4862148"/>
              <a:gd name="connsiteX5" fmla="*/ 0 w 5634436"/>
              <a:gd name="connsiteY5" fmla="*/ 4861431 h 4862148"/>
              <a:gd name="connsiteX6" fmla="*/ 0 w 5634436"/>
              <a:gd name="connsiteY6" fmla="*/ 2093 h 4862148"/>
              <a:gd name="connsiteX0" fmla="*/ 0 w 5647740"/>
              <a:gd name="connsiteY0" fmla="*/ 2093 h 4862148"/>
              <a:gd name="connsiteX1" fmla="*/ 5633768 w 5647740"/>
              <a:gd name="connsiteY1" fmla="*/ 0 h 4862148"/>
              <a:gd name="connsiteX2" fmla="*/ 5647542 w 5647740"/>
              <a:gd name="connsiteY2" fmla="*/ 4050232 h 4862148"/>
              <a:gd name="connsiteX3" fmla="*/ 2326135 w 5647740"/>
              <a:gd name="connsiteY3" fmla="*/ 4044048 h 4862148"/>
              <a:gd name="connsiteX4" fmla="*/ 2323582 w 5647740"/>
              <a:gd name="connsiteY4" fmla="*/ 4862148 h 4862148"/>
              <a:gd name="connsiteX5" fmla="*/ 0 w 5647740"/>
              <a:gd name="connsiteY5" fmla="*/ 4861431 h 4862148"/>
              <a:gd name="connsiteX6" fmla="*/ 0 w 5647740"/>
              <a:gd name="connsiteY6" fmla="*/ 2093 h 4862148"/>
              <a:gd name="connsiteX0" fmla="*/ 0 w 5661303"/>
              <a:gd name="connsiteY0" fmla="*/ 2093 h 4862148"/>
              <a:gd name="connsiteX1" fmla="*/ 5661303 w 5661303"/>
              <a:gd name="connsiteY1" fmla="*/ 0 h 4862148"/>
              <a:gd name="connsiteX2" fmla="*/ 5647542 w 5661303"/>
              <a:gd name="connsiteY2" fmla="*/ 4050232 h 4862148"/>
              <a:gd name="connsiteX3" fmla="*/ 2326135 w 5661303"/>
              <a:gd name="connsiteY3" fmla="*/ 4044048 h 4862148"/>
              <a:gd name="connsiteX4" fmla="*/ 2323582 w 5661303"/>
              <a:gd name="connsiteY4" fmla="*/ 4862148 h 4862148"/>
              <a:gd name="connsiteX5" fmla="*/ 0 w 5661303"/>
              <a:gd name="connsiteY5" fmla="*/ 4861431 h 4862148"/>
              <a:gd name="connsiteX6" fmla="*/ 0 w 5661303"/>
              <a:gd name="connsiteY6" fmla="*/ 2093 h 4862148"/>
              <a:gd name="connsiteX0" fmla="*/ 0 w 5661303"/>
              <a:gd name="connsiteY0" fmla="*/ 2093 h 4862148"/>
              <a:gd name="connsiteX1" fmla="*/ 5661303 w 5661303"/>
              <a:gd name="connsiteY1" fmla="*/ 0 h 4862148"/>
              <a:gd name="connsiteX2" fmla="*/ 5647542 w 5661303"/>
              <a:gd name="connsiteY2" fmla="*/ 4050232 h 4862148"/>
              <a:gd name="connsiteX3" fmla="*/ 2326135 w 5661303"/>
              <a:gd name="connsiteY3" fmla="*/ 4044048 h 4862148"/>
              <a:gd name="connsiteX4" fmla="*/ 2323582 w 5661303"/>
              <a:gd name="connsiteY4" fmla="*/ 4862148 h 4862148"/>
              <a:gd name="connsiteX5" fmla="*/ 0 w 5661303"/>
              <a:gd name="connsiteY5" fmla="*/ 4861431 h 4862148"/>
              <a:gd name="connsiteX6" fmla="*/ 0 w 5661303"/>
              <a:gd name="connsiteY6" fmla="*/ 2093 h 4862148"/>
              <a:gd name="connsiteX0" fmla="*/ 0 w 5654419"/>
              <a:gd name="connsiteY0" fmla="*/ 2093 h 4862148"/>
              <a:gd name="connsiteX1" fmla="*/ 5654419 w 5654419"/>
              <a:gd name="connsiteY1" fmla="*/ 0 h 4862148"/>
              <a:gd name="connsiteX2" fmla="*/ 5647542 w 5654419"/>
              <a:gd name="connsiteY2" fmla="*/ 4050232 h 4862148"/>
              <a:gd name="connsiteX3" fmla="*/ 2326135 w 5654419"/>
              <a:gd name="connsiteY3" fmla="*/ 4044048 h 4862148"/>
              <a:gd name="connsiteX4" fmla="*/ 2323582 w 5654419"/>
              <a:gd name="connsiteY4" fmla="*/ 4862148 h 4862148"/>
              <a:gd name="connsiteX5" fmla="*/ 0 w 5654419"/>
              <a:gd name="connsiteY5" fmla="*/ 4861431 h 4862148"/>
              <a:gd name="connsiteX6" fmla="*/ 0 w 5654419"/>
              <a:gd name="connsiteY6" fmla="*/ 2093 h 4862148"/>
              <a:gd name="connsiteX0" fmla="*/ 0 w 5647846"/>
              <a:gd name="connsiteY0" fmla="*/ 0 h 4860055"/>
              <a:gd name="connsiteX1" fmla="*/ 5640652 w 5647846"/>
              <a:gd name="connsiteY1" fmla="*/ 7323 h 4860055"/>
              <a:gd name="connsiteX2" fmla="*/ 5647542 w 5647846"/>
              <a:gd name="connsiteY2" fmla="*/ 4048139 h 4860055"/>
              <a:gd name="connsiteX3" fmla="*/ 2326135 w 5647846"/>
              <a:gd name="connsiteY3" fmla="*/ 4041955 h 4860055"/>
              <a:gd name="connsiteX4" fmla="*/ 2323582 w 5647846"/>
              <a:gd name="connsiteY4" fmla="*/ 4860055 h 4860055"/>
              <a:gd name="connsiteX5" fmla="*/ 0 w 5647846"/>
              <a:gd name="connsiteY5" fmla="*/ 4859338 h 4860055"/>
              <a:gd name="connsiteX6" fmla="*/ 0 w 5647846"/>
              <a:gd name="connsiteY6" fmla="*/ 0 h 4860055"/>
              <a:gd name="connsiteX0" fmla="*/ 0 w 5654419"/>
              <a:gd name="connsiteY0" fmla="*/ 11510 h 4871565"/>
              <a:gd name="connsiteX1" fmla="*/ 5654419 w 5654419"/>
              <a:gd name="connsiteY1" fmla="*/ 0 h 4871565"/>
              <a:gd name="connsiteX2" fmla="*/ 5647542 w 5654419"/>
              <a:gd name="connsiteY2" fmla="*/ 4059649 h 4871565"/>
              <a:gd name="connsiteX3" fmla="*/ 2326135 w 5654419"/>
              <a:gd name="connsiteY3" fmla="*/ 4053465 h 4871565"/>
              <a:gd name="connsiteX4" fmla="*/ 2323582 w 5654419"/>
              <a:gd name="connsiteY4" fmla="*/ 4871565 h 4871565"/>
              <a:gd name="connsiteX5" fmla="*/ 0 w 5654419"/>
              <a:gd name="connsiteY5" fmla="*/ 4870848 h 4871565"/>
              <a:gd name="connsiteX6" fmla="*/ 0 w 5654419"/>
              <a:gd name="connsiteY6" fmla="*/ 11510 h 4871565"/>
              <a:gd name="connsiteX0" fmla="*/ 0 w 5654419"/>
              <a:gd name="connsiteY0" fmla="*/ 11510 h 4871565"/>
              <a:gd name="connsiteX1" fmla="*/ 5654419 w 5654419"/>
              <a:gd name="connsiteY1" fmla="*/ 0 h 4871565"/>
              <a:gd name="connsiteX2" fmla="*/ 5633774 w 5654419"/>
              <a:gd name="connsiteY2" fmla="*/ 4050232 h 4871565"/>
              <a:gd name="connsiteX3" fmla="*/ 2326135 w 5654419"/>
              <a:gd name="connsiteY3" fmla="*/ 4053465 h 4871565"/>
              <a:gd name="connsiteX4" fmla="*/ 2323582 w 5654419"/>
              <a:gd name="connsiteY4" fmla="*/ 4871565 h 4871565"/>
              <a:gd name="connsiteX5" fmla="*/ 0 w 5654419"/>
              <a:gd name="connsiteY5" fmla="*/ 4870848 h 4871565"/>
              <a:gd name="connsiteX6" fmla="*/ 0 w 5654419"/>
              <a:gd name="connsiteY6" fmla="*/ 11510 h 4871565"/>
              <a:gd name="connsiteX0" fmla="*/ 0 w 5640651"/>
              <a:gd name="connsiteY0" fmla="*/ 11510 h 4871565"/>
              <a:gd name="connsiteX1" fmla="*/ 5640651 w 5640651"/>
              <a:gd name="connsiteY1" fmla="*/ 0 h 4871565"/>
              <a:gd name="connsiteX2" fmla="*/ 5633774 w 5640651"/>
              <a:gd name="connsiteY2" fmla="*/ 4050232 h 4871565"/>
              <a:gd name="connsiteX3" fmla="*/ 2326135 w 5640651"/>
              <a:gd name="connsiteY3" fmla="*/ 4053465 h 4871565"/>
              <a:gd name="connsiteX4" fmla="*/ 2323582 w 5640651"/>
              <a:gd name="connsiteY4" fmla="*/ 4871565 h 4871565"/>
              <a:gd name="connsiteX5" fmla="*/ 0 w 5640651"/>
              <a:gd name="connsiteY5" fmla="*/ 4870848 h 4871565"/>
              <a:gd name="connsiteX6" fmla="*/ 0 w 5640651"/>
              <a:gd name="connsiteY6" fmla="*/ 11510 h 4871565"/>
              <a:gd name="connsiteX0" fmla="*/ 0 w 5640651"/>
              <a:gd name="connsiteY0" fmla="*/ 11510 h 4871565"/>
              <a:gd name="connsiteX1" fmla="*/ 5640651 w 5640651"/>
              <a:gd name="connsiteY1" fmla="*/ 0 h 4871565"/>
              <a:gd name="connsiteX2" fmla="*/ 5626890 w 5640651"/>
              <a:gd name="connsiteY2" fmla="*/ 4031398 h 4871565"/>
              <a:gd name="connsiteX3" fmla="*/ 2326135 w 5640651"/>
              <a:gd name="connsiteY3" fmla="*/ 4053465 h 4871565"/>
              <a:gd name="connsiteX4" fmla="*/ 2323582 w 5640651"/>
              <a:gd name="connsiteY4" fmla="*/ 4871565 h 4871565"/>
              <a:gd name="connsiteX5" fmla="*/ 0 w 5640651"/>
              <a:gd name="connsiteY5" fmla="*/ 4870848 h 4871565"/>
              <a:gd name="connsiteX6" fmla="*/ 0 w 5640651"/>
              <a:gd name="connsiteY6" fmla="*/ 11510 h 4871565"/>
              <a:gd name="connsiteX0" fmla="*/ 0 w 5633768"/>
              <a:gd name="connsiteY0" fmla="*/ 11510 h 4871565"/>
              <a:gd name="connsiteX1" fmla="*/ 5633768 w 5633768"/>
              <a:gd name="connsiteY1" fmla="*/ 0 h 4871565"/>
              <a:gd name="connsiteX2" fmla="*/ 5626890 w 5633768"/>
              <a:gd name="connsiteY2" fmla="*/ 4031398 h 4871565"/>
              <a:gd name="connsiteX3" fmla="*/ 2326135 w 5633768"/>
              <a:gd name="connsiteY3" fmla="*/ 4053465 h 4871565"/>
              <a:gd name="connsiteX4" fmla="*/ 2323582 w 5633768"/>
              <a:gd name="connsiteY4" fmla="*/ 4871565 h 4871565"/>
              <a:gd name="connsiteX5" fmla="*/ 0 w 5633768"/>
              <a:gd name="connsiteY5" fmla="*/ 4870848 h 4871565"/>
              <a:gd name="connsiteX6" fmla="*/ 0 w 5633768"/>
              <a:gd name="connsiteY6" fmla="*/ 11510 h 4871565"/>
              <a:gd name="connsiteX0" fmla="*/ 0 w 5627194"/>
              <a:gd name="connsiteY0" fmla="*/ 11510 h 4871565"/>
              <a:gd name="connsiteX1" fmla="*/ 5620001 w 5627194"/>
              <a:gd name="connsiteY1" fmla="*/ 0 h 4871565"/>
              <a:gd name="connsiteX2" fmla="*/ 5626890 w 5627194"/>
              <a:gd name="connsiteY2" fmla="*/ 4031398 h 4871565"/>
              <a:gd name="connsiteX3" fmla="*/ 2326135 w 5627194"/>
              <a:gd name="connsiteY3" fmla="*/ 4053465 h 4871565"/>
              <a:gd name="connsiteX4" fmla="*/ 2323582 w 5627194"/>
              <a:gd name="connsiteY4" fmla="*/ 4871565 h 4871565"/>
              <a:gd name="connsiteX5" fmla="*/ 0 w 5627194"/>
              <a:gd name="connsiteY5" fmla="*/ 4870848 h 4871565"/>
              <a:gd name="connsiteX6" fmla="*/ 0 w 5627194"/>
              <a:gd name="connsiteY6" fmla="*/ 11510 h 4871565"/>
              <a:gd name="connsiteX0" fmla="*/ 0 w 5620001"/>
              <a:gd name="connsiteY0" fmla="*/ 11510 h 4871565"/>
              <a:gd name="connsiteX1" fmla="*/ 5620001 w 5620001"/>
              <a:gd name="connsiteY1" fmla="*/ 0 h 4871565"/>
              <a:gd name="connsiteX2" fmla="*/ 5606240 w 5620001"/>
              <a:gd name="connsiteY2" fmla="*/ 4031398 h 4871565"/>
              <a:gd name="connsiteX3" fmla="*/ 2326135 w 5620001"/>
              <a:gd name="connsiteY3" fmla="*/ 4053465 h 4871565"/>
              <a:gd name="connsiteX4" fmla="*/ 2323582 w 5620001"/>
              <a:gd name="connsiteY4" fmla="*/ 4871565 h 4871565"/>
              <a:gd name="connsiteX5" fmla="*/ 0 w 5620001"/>
              <a:gd name="connsiteY5" fmla="*/ 4870848 h 4871565"/>
              <a:gd name="connsiteX6" fmla="*/ 0 w 5620001"/>
              <a:gd name="connsiteY6" fmla="*/ 11510 h 4871565"/>
              <a:gd name="connsiteX0" fmla="*/ 0 w 5620001"/>
              <a:gd name="connsiteY0" fmla="*/ 11510 h 4871565"/>
              <a:gd name="connsiteX1" fmla="*/ 5620001 w 5620001"/>
              <a:gd name="connsiteY1" fmla="*/ 0 h 4871565"/>
              <a:gd name="connsiteX2" fmla="*/ 5613124 w 5620001"/>
              <a:gd name="connsiteY2" fmla="*/ 4050232 h 4871565"/>
              <a:gd name="connsiteX3" fmla="*/ 2326135 w 5620001"/>
              <a:gd name="connsiteY3" fmla="*/ 4053465 h 4871565"/>
              <a:gd name="connsiteX4" fmla="*/ 2323582 w 5620001"/>
              <a:gd name="connsiteY4" fmla="*/ 4871565 h 4871565"/>
              <a:gd name="connsiteX5" fmla="*/ 0 w 5620001"/>
              <a:gd name="connsiteY5" fmla="*/ 4870848 h 4871565"/>
              <a:gd name="connsiteX6" fmla="*/ 0 w 5620001"/>
              <a:gd name="connsiteY6" fmla="*/ 11510 h 4871565"/>
              <a:gd name="connsiteX0" fmla="*/ 0 w 5620001"/>
              <a:gd name="connsiteY0" fmla="*/ 11510 h 4871565"/>
              <a:gd name="connsiteX1" fmla="*/ 5620001 w 5620001"/>
              <a:gd name="connsiteY1" fmla="*/ 0 h 4871565"/>
              <a:gd name="connsiteX2" fmla="*/ 5606240 w 5620001"/>
              <a:gd name="connsiteY2" fmla="*/ 4050232 h 4871565"/>
              <a:gd name="connsiteX3" fmla="*/ 2326135 w 5620001"/>
              <a:gd name="connsiteY3" fmla="*/ 4053465 h 4871565"/>
              <a:gd name="connsiteX4" fmla="*/ 2323582 w 5620001"/>
              <a:gd name="connsiteY4" fmla="*/ 4871565 h 4871565"/>
              <a:gd name="connsiteX5" fmla="*/ 0 w 5620001"/>
              <a:gd name="connsiteY5" fmla="*/ 4870848 h 4871565"/>
              <a:gd name="connsiteX6" fmla="*/ 0 w 5620001"/>
              <a:gd name="connsiteY6" fmla="*/ 11510 h 4871565"/>
              <a:gd name="connsiteX0" fmla="*/ 0 w 5620668"/>
              <a:gd name="connsiteY0" fmla="*/ 11510 h 4871565"/>
              <a:gd name="connsiteX1" fmla="*/ 5620001 w 5620668"/>
              <a:gd name="connsiteY1" fmla="*/ 0 h 4871565"/>
              <a:gd name="connsiteX2" fmla="*/ 5620007 w 5620668"/>
              <a:gd name="connsiteY2" fmla="*/ 4050232 h 4871565"/>
              <a:gd name="connsiteX3" fmla="*/ 2326135 w 5620668"/>
              <a:gd name="connsiteY3" fmla="*/ 4053465 h 4871565"/>
              <a:gd name="connsiteX4" fmla="*/ 2323582 w 5620668"/>
              <a:gd name="connsiteY4" fmla="*/ 4871565 h 4871565"/>
              <a:gd name="connsiteX5" fmla="*/ 0 w 5620668"/>
              <a:gd name="connsiteY5" fmla="*/ 4870848 h 4871565"/>
              <a:gd name="connsiteX6" fmla="*/ 0 w 5620668"/>
              <a:gd name="connsiteY6" fmla="*/ 11510 h 4871565"/>
              <a:gd name="connsiteX0" fmla="*/ 0 w 5620668"/>
              <a:gd name="connsiteY0" fmla="*/ 11510 h 4871565"/>
              <a:gd name="connsiteX1" fmla="*/ 5620001 w 5620668"/>
              <a:gd name="connsiteY1" fmla="*/ 0 h 4871565"/>
              <a:gd name="connsiteX2" fmla="*/ 5620007 w 5620668"/>
              <a:gd name="connsiteY2" fmla="*/ 4050232 h 4871565"/>
              <a:gd name="connsiteX3" fmla="*/ 2326135 w 5620668"/>
              <a:gd name="connsiteY3" fmla="*/ 4053465 h 4871565"/>
              <a:gd name="connsiteX4" fmla="*/ 2323582 w 5620668"/>
              <a:gd name="connsiteY4" fmla="*/ 4871565 h 4871565"/>
              <a:gd name="connsiteX5" fmla="*/ 0 w 5620668"/>
              <a:gd name="connsiteY5" fmla="*/ 4870848 h 4871565"/>
              <a:gd name="connsiteX6" fmla="*/ 0 w 5620668"/>
              <a:gd name="connsiteY6" fmla="*/ 11510 h 4871565"/>
              <a:gd name="connsiteX0" fmla="*/ 0 w 5620668"/>
              <a:gd name="connsiteY0" fmla="*/ 11510 h 4871565"/>
              <a:gd name="connsiteX1" fmla="*/ 5620001 w 5620668"/>
              <a:gd name="connsiteY1" fmla="*/ 0 h 4871565"/>
              <a:gd name="connsiteX2" fmla="*/ 5620007 w 5620668"/>
              <a:gd name="connsiteY2" fmla="*/ 4050232 h 4871565"/>
              <a:gd name="connsiteX3" fmla="*/ 2326135 w 5620668"/>
              <a:gd name="connsiteY3" fmla="*/ 4053465 h 4871565"/>
              <a:gd name="connsiteX4" fmla="*/ 2323582 w 5620668"/>
              <a:gd name="connsiteY4" fmla="*/ 4871565 h 4871565"/>
              <a:gd name="connsiteX5" fmla="*/ 0 w 5620668"/>
              <a:gd name="connsiteY5" fmla="*/ 4870848 h 4871565"/>
              <a:gd name="connsiteX6" fmla="*/ 0 w 5620668"/>
              <a:gd name="connsiteY6" fmla="*/ 11510 h 4871565"/>
              <a:gd name="connsiteX0" fmla="*/ 0 w 5627194"/>
              <a:gd name="connsiteY0" fmla="*/ 11510 h 4871565"/>
              <a:gd name="connsiteX1" fmla="*/ 5620001 w 5627194"/>
              <a:gd name="connsiteY1" fmla="*/ 0 h 4871565"/>
              <a:gd name="connsiteX2" fmla="*/ 5626890 w 5627194"/>
              <a:gd name="connsiteY2" fmla="*/ 4050232 h 4871565"/>
              <a:gd name="connsiteX3" fmla="*/ 2326135 w 5627194"/>
              <a:gd name="connsiteY3" fmla="*/ 4053465 h 4871565"/>
              <a:gd name="connsiteX4" fmla="*/ 2323582 w 5627194"/>
              <a:gd name="connsiteY4" fmla="*/ 4871565 h 4871565"/>
              <a:gd name="connsiteX5" fmla="*/ 0 w 5627194"/>
              <a:gd name="connsiteY5" fmla="*/ 4870848 h 4871565"/>
              <a:gd name="connsiteX6" fmla="*/ 0 w 5627194"/>
              <a:gd name="connsiteY6" fmla="*/ 11510 h 4871565"/>
              <a:gd name="connsiteX0" fmla="*/ 0 w 5633770"/>
              <a:gd name="connsiteY0" fmla="*/ 11510 h 4871565"/>
              <a:gd name="connsiteX1" fmla="*/ 5633770 w 5633770"/>
              <a:gd name="connsiteY1" fmla="*/ 0 h 4871565"/>
              <a:gd name="connsiteX2" fmla="*/ 5626890 w 5633770"/>
              <a:gd name="connsiteY2" fmla="*/ 4050232 h 4871565"/>
              <a:gd name="connsiteX3" fmla="*/ 2326135 w 5633770"/>
              <a:gd name="connsiteY3" fmla="*/ 4053465 h 4871565"/>
              <a:gd name="connsiteX4" fmla="*/ 2323582 w 5633770"/>
              <a:gd name="connsiteY4" fmla="*/ 4871565 h 4871565"/>
              <a:gd name="connsiteX5" fmla="*/ 0 w 5633770"/>
              <a:gd name="connsiteY5" fmla="*/ 4870848 h 4871565"/>
              <a:gd name="connsiteX6" fmla="*/ 0 w 5633770"/>
              <a:gd name="connsiteY6" fmla="*/ 11510 h 4871565"/>
              <a:gd name="connsiteX0" fmla="*/ 0 w 5633770"/>
              <a:gd name="connsiteY0" fmla="*/ 11510 h 4871565"/>
              <a:gd name="connsiteX1" fmla="*/ 5633770 w 5633770"/>
              <a:gd name="connsiteY1" fmla="*/ 0 h 4871565"/>
              <a:gd name="connsiteX2" fmla="*/ 5626890 w 5633770"/>
              <a:gd name="connsiteY2" fmla="*/ 4050232 h 4871565"/>
              <a:gd name="connsiteX3" fmla="*/ 2326135 w 5633770"/>
              <a:gd name="connsiteY3" fmla="*/ 4053465 h 4871565"/>
              <a:gd name="connsiteX4" fmla="*/ 2323582 w 5633770"/>
              <a:gd name="connsiteY4" fmla="*/ 4871565 h 4871565"/>
              <a:gd name="connsiteX5" fmla="*/ 0 w 5633770"/>
              <a:gd name="connsiteY5" fmla="*/ 4870848 h 4871565"/>
              <a:gd name="connsiteX6" fmla="*/ 0 w 5633770"/>
              <a:gd name="connsiteY6" fmla="*/ 11510 h 4871565"/>
              <a:gd name="connsiteX0" fmla="*/ 0 w 5646008"/>
              <a:gd name="connsiteY0" fmla="*/ 11510 h 4871565"/>
              <a:gd name="connsiteX1" fmla="*/ 5646008 w 5646008"/>
              <a:gd name="connsiteY1" fmla="*/ 0 h 4871565"/>
              <a:gd name="connsiteX2" fmla="*/ 5626890 w 5646008"/>
              <a:gd name="connsiteY2" fmla="*/ 4050232 h 4871565"/>
              <a:gd name="connsiteX3" fmla="*/ 2326135 w 5646008"/>
              <a:gd name="connsiteY3" fmla="*/ 4053465 h 4871565"/>
              <a:gd name="connsiteX4" fmla="*/ 2323582 w 5646008"/>
              <a:gd name="connsiteY4" fmla="*/ 4871565 h 4871565"/>
              <a:gd name="connsiteX5" fmla="*/ 0 w 5646008"/>
              <a:gd name="connsiteY5" fmla="*/ 4870848 h 4871565"/>
              <a:gd name="connsiteX6" fmla="*/ 0 w 5646008"/>
              <a:gd name="connsiteY6" fmla="*/ 11510 h 4871565"/>
              <a:gd name="connsiteX0" fmla="*/ 0 w 5646008"/>
              <a:gd name="connsiteY0" fmla="*/ 11510 h 4871565"/>
              <a:gd name="connsiteX1" fmla="*/ 5646008 w 5646008"/>
              <a:gd name="connsiteY1" fmla="*/ 0 h 4871565"/>
              <a:gd name="connsiteX2" fmla="*/ 5626890 w 5646008"/>
              <a:gd name="connsiteY2" fmla="*/ 4050232 h 4871565"/>
              <a:gd name="connsiteX3" fmla="*/ 2326135 w 5646008"/>
              <a:gd name="connsiteY3" fmla="*/ 4053465 h 4871565"/>
              <a:gd name="connsiteX4" fmla="*/ 2323582 w 5646008"/>
              <a:gd name="connsiteY4" fmla="*/ 4871565 h 4871565"/>
              <a:gd name="connsiteX5" fmla="*/ 0 w 5646008"/>
              <a:gd name="connsiteY5" fmla="*/ 4870848 h 4871565"/>
              <a:gd name="connsiteX6" fmla="*/ 0 w 5646008"/>
              <a:gd name="connsiteY6" fmla="*/ 11510 h 4871565"/>
              <a:gd name="connsiteX0" fmla="*/ 0 w 5646008"/>
              <a:gd name="connsiteY0" fmla="*/ 11510 h 4871565"/>
              <a:gd name="connsiteX1" fmla="*/ 5646008 w 5646008"/>
              <a:gd name="connsiteY1" fmla="*/ 0 h 4871565"/>
              <a:gd name="connsiteX2" fmla="*/ 5635048 w 5646008"/>
              <a:gd name="connsiteY2" fmla="*/ 4050232 h 4871565"/>
              <a:gd name="connsiteX3" fmla="*/ 2326135 w 5646008"/>
              <a:gd name="connsiteY3" fmla="*/ 4053465 h 4871565"/>
              <a:gd name="connsiteX4" fmla="*/ 2323582 w 5646008"/>
              <a:gd name="connsiteY4" fmla="*/ 4871565 h 4871565"/>
              <a:gd name="connsiteX5" fmla="*/ 0 w 5646008"/>
              <a:gd name="connsiteY5" fmla="*/ 4870848 h 4871565"/>
              <a:gd name="connsiteX6" fmla="*/ 0 w 5646008"/>
              <a:gd name="connsiteY6" fmla="*/ 11510 h 4871565"/>
              <a:gd name="connsiteX0" fmla="*/ 0 w 5662325"/>
              <a:gd name="connsiteY0" fmla="*/ 11510 h 4871565"/>
              <a:gd name="connsiteX1" fmla="*/ 5662325 w 5662325"/>
              <a:gd name="connsiteY1" fmla="*/ 0 h 4871565"/>
              <a:gd name="connsiteX2" fmla="*/ 5635048 w 5662325"/>
              <a:gd name="connsiteY2" fmla="*/ 4050232 h 4871565"/>
              <a:gd name="connsiteX3" fmla="*/ 2326135 w 5662325"/>
              <a:gd name="connsiteY3" fmla="*/ 4053465 h 4871565"/>
              <a:gd name="connsiteX4" fmla="*/ 2323582 w 5662325"/>
              <a:gd name="connsiteY4" fmla="*/ 4871565 h 4871565"/>
              <a:gd name="connsiteX5" fmla="*/ 0 w 5662325"/>
              <a:gd name="connsiteY5" fmla="*/ 4870848 h 4871565"/>
              <a:gd name="connsiteX6" fmla="*/ 0 w 5662325"/>
              <a:gd name="connsiteY6" fmla="*/ 11510 h 4871565"/>
              <a:gd name="connsiteX0" fmla="*/ 0 w 5637850"/>
              <a:gd name="connsiteY0" fmla="*/ 351 h 4860406"/>
              <a:gd name="connsiteX1" fmla="*/ 5637850 w 5637850"/>
              <a:gd name="connsiteY1" fmla="*/ 0 h 4860406"/>
              <a:gd name="connsiteX2" fmla="*/ 5635048 w 5637850"/>
              <a:gd name="connsiteY2" fmla="*/ 4039073 h 4860406"/>
              <a:gd name="connsiteX3" fmla="*/ 2326135 w 5637850"/>
              <a:gd name="connsiteY3" fmla="*/ 4042306 h 4860406"/>
              <a:gd name="connsiteX4" fmla="*/ 2323582 w 5637850"/>
              <a:gd name="connsiteY4" fmla="*/ 4860406 h 4860406"/>
              <a:gd name="connsiteX5" fmla="*/ 0 w 5637850"/>
              <a:gd name="connsiteY5" fmla="*/ 4859689 h 4860406"/>
              <a:gd name="connsiteX6" fmla="*/ 0 w 5637850"/>
              <a:gd name="connsiteY6" fmla="*/ 351 h 4860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37850" h="4860406">
                <a:moveTo>
                  <a:pt x="0" y="351"/>
                </a:moveTo>
                <a:lnTo>
                  <a:pt x="5637850" y="0"/>
                </a:lnTo>
                <a:cubicBezTo>
                  <a:pt x="5635556" y="1416545"/>
                  <a:pt x="5637342" y="2622528"/>
                  <a:pt x="5635048" y="4039073"/>
                </a:cubicBezTo>
                <a:lnTo>
                  <a:pt x="2326135" y="4042306"/>
                </a:lnTo>
                <a:cubicBezTo>
                  <a:pt x="2323841" y="4291688"/>
                  <a:pt x="2325876" y="4611024"/>
                  <a:pt x="2323582" y="4860406"/>
                </a:cubicBezTo>
                <a:lnTo>
                  <a:pt x="0" y="4859689"/>
                </a:lnTo>
                <a:lnTo>
                  <a:pt x="0" y="35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649" y="367239"/>
            <a:ext cx="1539287" cy="24951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225"/>
              </a:lnSpc>
              <a:defRPr sz="953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2026-05-08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42" y="4334772"/>
            <a:ext cx="1402632" cy="821194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261" y="4334773"/>
            <a:ext cx="2278263" cy="821194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812" y="4334315"/>
            <a:ext cx="1937739" cy="822352"/>
          </a:xfrm>
          <a:prstGeom prst="rect">
            <a:avLst/>
          </a:prstGeom>
        </p:spPr>
      </p:pic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411760" y="3062122"/>
            <a:ext cx="5976664" cy="12721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0934" y="3790039"/>
            <a:ext cx="5245249" cy="441262"/>
          </a:xfrm>
        </p:spPr>
        <p:txBody>
          <a:bodyPr anchor="t" anchorCtr="0">
            <a:normAutofit/>
          </a:bodyPr>
          <a:lstStyle>
            <a:lvl1pPr algn="l">
              <a:lnSpc>
                <a:spcPts val="2381"/>
              </a:lnSpc>
              <a:defRPr sz="1905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00077315-1D70-4F03-A08B-B97A5ED5F43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062122"/>
            <a:ext cx="3444545" cy="634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64" userDrawn="1">
          <p15:clr>
            <a:srgbClr val="FBAE40"/>
          </p15:clr>
        </p15:guide>
        <p15:guide id="2" orient="horz" pos="77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orient="horz" pos="231" userDrawn="1">
          <p15:clr>
            <a:srgbClr val="FBAE40"/>
          </p15:clr>
        </p15:guide>
        <p15:guide id="5" orient="horz" pos="386" userDrawn="1">
          <p15:clr>
            <a:srgbClr val="FBAE40"/>
          </p15:clr>
        </p15:guide>
        <p15:guide id="6" orient="horz" pos="540" userDrawn="1">
          <p15:clr>
            <a:srgbClr val="FBAE40"/>
          </p15:clr>
        </p15:guide>
        <p15:guide id="7" orient="horz" pos="694" userDrawn="1">
          <p15:clr>
            <a:srgbClr val="FBAE40"/>
          </p15:clr>
        </p15:guide>
        <p15:guide id="8" orient="horz" pos="848" userDrawn="1">
          <p15:clr>
            <a:srgbClr val="FBAE40"/>
          </p15:clr>
        </p15:guide>
        <p15:guide id="9" orient="horz" pos="1003" userDrawn="1">
          <p15:clr>
            <a:srgbClr val="FBAE40"/>
          </p15:clr>
        </p15:guide>
        <p15:guide id="10" orient="horz" pos="1157" userDrawn="1">
          <p15:clr>
            <a:srgbClr val="FBAE40"/>
          </p15:clr>
        </p15:guide>
        <p15:guide id="11" orient="horz" pos="1311" userDrawn="1">
          <p15:clr>
            <a:srgbClr val="FBAE40"/>
          </p15:clr>
        </p15:guide>
        <p15:guide id="12" orient="horz" pos="1466" userDrawn="1">
          <p15:clr>
            <a:srgbClr val="FBAE40"/>
          </p15:clr>
        </p15:guide>
        <p15:guide id="13" orient="horz" pos="1774" userDrawn="1">
          <p15:clr>
            <a:srgbClr val="FBAE40"/>
          </p15:clr>
        </p15:guide>
        <p15:guide id="14" orient="horz" pos="1929" userDrawn="1">
          <p15:clr>
            <a:srgbClr val="FBAE40"/>
          </p15:clr>
        </p15:guide>
        <p15:guide id="15" orient="horz" pos="2083" userDrawn="1">
          <p15:clr>
            <a:srgbClr val="FBAE40"/>
          </p15:clr>
        </p15:guide>
        <p15:guide id="16" orient="horz" pos="2237" userDrawn="1">
          <p15:clr>
            <a:srgbClr val="FBAE40"/>
          </p15:clr>
        </p15:guide>
        <p15:guide id="17" orient="horz" pos="2392" userDrawn="1">
          <p15:clr>
            <a:srgbClr val="FBAE40"/>
          </p15:clr>
        </p15:guide>
        <p15:guide id="18" orient="horz" pos="2546" userDrawn="1">
          <p15:clr>
            <a:srgbClr val="FBAE40"/>
          </p15:clr>
        </p15:guide>
        <p15:guide id="19" orient="horz" pos="2700" userDrawn="1">
          <p15:clr>
            <a:srgbClr val="FBAE40"/>
          </p15:clr>
        </p15:guide>
        <p15:guide id="20" orient="horz" pos="2854" userDrawn="1">
          <p15:clr>
            <a:srgbClr val="FBAE40"/>
          </p15:clr>
        </p15:guide>
        <p15:guide id="21" orient="horz" pos="3009" userDrawn="1">
          <p15:clr>
            <a:srgbClr val="FBAE40"/>
          </p15:clr>
        </p15:guide>
        <p15:guide id="22" orient="horz" pos="3163" userDrawn="1">
          <p15:clr>
            <a:srgbClr val="FBAE40"/>
          </p15:clr>
        </p15:guide>
        <p15:guide id="23" pos="358" userDrawn="1">
          <p15:clr>
            <a:srgbClr val="FBAE40"/>
          </p15:clr>
        </p15:guide>
        <p15:guide id="24" pos="552" userDrawn="1">
          <p15:clr>
            <a:srgbClr val="FBAE40"/>
          </p15:clr>
        </p15:guide>
        <p15:guide id="25" pos="747" userDrawn="1">
          <p15:clr>
            <a:srgbClr val="FBAE40"/>
          </p15:clr>
        </p15:guide>
        <p15:guide id="26" pos="941" userDrawn="1">
          <p15:clr>
            <a:srgbClr val="FBAE40"/>
          </p15:clr>
        </p15:guide>
        <p15:guide id="27" pos="1135" userDrawn="1">
          <p15:clr>
            <a:srgbClr val="FBAE40"/>
          </p15:clr>
        </p15:guide>
        <p15:guide id="28" pos="1328" userDrawn="1">
          <p15:clr>
            <a:srgbClr val="FBAE40"/>
          </p15:clr>
        </p15:guide>
        <p15:guide id="29" pos="1522" userDrawn="1">
          <p15:clr>
            <a:srgbClr val="FBAE40"/>
          </p15:clr>
        </p15:guide>
        <p15:guide id="30" pos="1716" userDrawn="1">
          <p15:clr>
            <a:srgbClr val="FBAE40"/>
          </p15:clr>
        </p15:guide>
        <p15:guide id="31" pos="1911" userDrawn="1">
          <p15:clr>
            <a:srgbClr val="FBAE40"/>
          </p15:clr>
        </p15:guide>
        <p15:guide id="32" pos="2104" userDrawn="1">
          <p15:clr>
            <a:srgbClr val="FBAE40"/>
          </p15:clr>
        </p15:guide>
        <p15:guide id="33" pos="2298" userDrawn="1">
          <p15:clr>
            <a:srgbClr val="FBAE40"/>
          </p15:clr>
        </p15:guide>
        <p15:guide id="34" pos="2492" userDrawn="1">
          <p15:clr>
            <a:srgbClr val="FBAE40"/>
          </p15:clr>
        </p15:guide>
        <p15:guide id="35" pos="2686" userDrawn="1">
          <p15:clr>
            <a:srgbClr val="FBAE40"/>
          </p15:clr>
        </p15:guide>
        <p15:guide id="36" pos="2880" userDrawn="1">
          <p15:clr>
            <a:srgbClr val="FBAE40"/>
          </p15:clr>
        </p15:guide>
        <p15:guide id="37" pos="3074" userDrawn="1">
          <p15:clr>
            <a:srgbClr val="FBAE40"/>
          </p15:clr>
        </p15:guide>
        <p15:guide id="38" pos="3268" userDrawn="1">
          <p15:clr>
            <a:srgbClr val="FBAE40"/>
          </p15:clr>
        </p15:guide>
        <p15:guide id="39" pos="3462" userDrawn="1">
          <p15:clr>
            <a:srgbClr val="FBAE40"/>
          </p15:clr>
        </p15:guide>
        <p15:guide id="40" pos="3656" userDrawn="1">
          <p15:clr>
            <a:srgbClr val="FBAE40"/>
          </p15:clr>
        </p15:guide>
        <p15:guide id="41" pos="3849" userDrawn="1">
          <p15:clr>
            <a:srgbClr val="FBAE40"/>
          </p15:clr>
        </p15:guide>
        <p15:guide id="42" pos="4044" userDrawn="1">
          <p15:clr>
            <a:srgbClr val="FBAE40"/>
          </p15:clr>
        </p15:guide>
        <p15:guide id="43" pos="4238" userDrawn="1">
          <p15:clr>
            <a:srgbClr val="FBAE40"/>
          </p15:clr>
        </p15:guide>
        <p15:guide id="44" pos="4432" userDrawn="1">
          <p15:clr>
            <a:srgbClr val="FBAE40"/>
          </p15:clr>
        </p15:guide>
        <p15:guide id="45" pos="4625" userDrawn="1">
          <p15:clr>
            <a:srgbClr val="FBAE40"/>
          </p15:clr>
        </p15:guide>
        <p15:guide id="46" pos="4819" userDrawn="1">
          <p15:clr>
            <a:srgbClr val="FBAE40"/>
          </p15:clr>
        </p15:guide>
        <p15:guide id="47" pos="5013" userDrawn="1">
          <p15:clr>
            <a:srgbClr val="FBAE40"/>
          </p15:clr>
        </p15:guide>
        <p15:guide id="48" pos="5208" userDrawn="1">
          <p15:clr>
            <a:srgbClr val="FBAE40"/>
          </p15:clr>
        </p15:guide>
        <p15:guide id="49" pos="5402" userDrawn="1">
          <p15:clr>
            <a:srgbClr val="FBAE40"/>
          </p15:clr>
        </p15:guide>
        <p15:guide id="50" pos="559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416677" y="3062122"/>
            <a:ext cx="6154381" cy="14693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2943" y="0"/>
            <a:ext cx="5850420" cy="3306227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45924 w 6835775"/>
              <a:gd name="connsiteY3" fmla="*/ 4519230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40726"/>
              <a:gd name="connsiteY0" fmla="*/ 0 h 4859338"/>
              <a:gd name="connsiteX1" fmla="*/ 6835775 w 6840726"/>
              <a:gd name="connsiteY1" fmla="*/ 0 h 4859338"/>
              <a:gd name="connsiteX2" fmla="*/ 6840726 w 6840726"/>
              <a:gd name="connsiteY2" fmla="*/ 4513008 h 4859338"/>
              <a:gd name="connsiteX3" fmla="*/ 2145924 w 6840726"/>
              <a:gd name="connsiteY3" fmla="*/ 4519230 h 4859338"/>
              <a:gd name="connsiteX4" fmla="*/ 2155824 w 6840726"/>
              <a:gd name="connsiteY4" fmla="*/ 4859338 h 4859338"/>
              <a:gd name="connsiteX5" fmla="*/ 0 w 6840726"/>
              <a:gd name="connsiteY5" fmla="*/ 4859338 h 4859338"/>
              <a:gd name="connsiteX6" fmla="*/ 0 w 6840726"/>
              <a:gd name="connsiteY6" fmla="*/ 0 h 4859338"/>
              <a:gd name="connsiteX0" fmla="*/ 0 w 6840726"/>
              <a:gd name="connsiteY0" fmla="*/ 0 h 4859338"/>
              <a:gd name="connsiteX1" fmla="*/ 6835775 w 6840726"/>
              <a:gd name="connsiteY1" fmla="*/ 0 h 4859338"/>
              <a:gd name="connsiteX2" fmla="*/ 6840726 w 6840726"/>
              <a:gd name="connsiteY2" fmla="*/ 4513008 h 4859338"/>
              <a:gd name="connsiteX3" fmla="*/ 2155825 w 6840726"/>
              <a:gd name="connsiteY3" fmla="*/ 4519230 h 4859338"/>
              <a:gd name="connsiteX4" fmla="*/ 2155824 w 6840726"/>
              <a:gd name="connsiteY4" fmla="*/ 4859338 h 4859338"/>
              <a:gd name="connsiteX5" fmla="*/ 0 w 6840726"/>
              <a:gd name="connsiteY5" fmla="*/ 4859338 h 4859338"/>
              <a:gd name="connsiteX6" fmla="*/ 0 w 6840726"/>
              <a:gd name="connsiteY6" fmla="*/ 0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40726" h="4859338">
                <a:moveTo>
                  <a:pt x="0" y="0"/>
                </a:moveTo>
                <a:lnTo>
                  <a:pt x="6835775" y="0"/>
                </a:lnTo>
                <a:cubicBezTo>
                  <a:pt x="6837425" y="1504336"/>
                  <a:pt x="6839076" y="3008672"/>
                  <a:pt x="6840726" y="4513008"/>
                </a:cubicBezTo>
                <a:lnTo>
                  <a:pt x="2155825" y="4519230"/>
                </a:lnTo>
                <a:cubicBezTo>
                  <a:pt x="2155825" y="4632599"/>
                  <a:pt x="2155824" y="4745969"/>
                  <a:pt x="2155824" y="4859338"/>
                </a:cubicBezTo>
                <a:lnTo>
                  <a:pt x="0" y="4859338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339901" y="3062122"/>
            <a:ext cx="3079227" cy="244527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416678" y="3062122"/>
            <a:ext cx="923225" cy="244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24871" y="3535097"/>
            <a:ext cx="5542066" cy="898396"/>
          </a:xfrm>
        </p:spPr>
        <p:txBody>
          <a:bodyPr anchor="t" anchorCtr="0">
            <a:normAutofit/>
          </a:bodyPr>
          <a:lstStyle>
            <a:lvl1pPr algn="l">
              <a:lnSpc>
                <a:spcPts val="2381"/>
              </a:lnSpc>
              <a:defRPr sz="190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" userDrawn="1">
          <p15:clr>
            <a:srgbClr val="FBAE40"/>
          </p15:clr>
        </p15:guide>
        <p15:guide id="2" orient="horz" pos="77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orient="horz" pos="231" userDrawn="1">
          <p15:clr>
            <a:srgbClr val="FBAE40"/>
          </p15:clr>
        </p15:guide>
        <p15:guide id="5" orient="horz" pos="386" userDrawn="1">
          <p15:clr>
            <a:srgbClr val="FBAE40"/>
          </p15:clr>
        </p15:guide>
        <p15:guide id="6" orient="horz" pos="540" userDrawn="1">
          <p15:clr>
            <a:srgbClr val="FBAE40"/>
          </p15:clr>
        </p15:guide>
        <p15:guide id="7" orient="horz" pos="694" userDrawn="1">
          <p15:clr>
            <a:srgbClr val="FBAE40"/>
          </p15:clr>
        </p15:guide>
        <p15:guide id="8" orient="horz" pos="848" userDrawn="1">
          <p15:clr>
            <a:srgbClr val="FBAE40"/>
          </p15:clr>
        </p15:guide>
        <p15:guide id="9" orient="horz" pos="1003" userDrawn="1">
          <p15:clr>
            <a:srgbClr val="FBAE40"/>
          </p15:clr>
        </p15:guide>
        <p15:guide id="10" orient="horz" pos="1157" userDrawn="1">
          <p15:clr>
            <a:srgbClr val="FBAE40"/>
          </p15:clr>
        </p15:guide>
        <p15:guide id="11" orient="horz" pos="1311" userDrawn="1">
          <p15:clr>
            <a:srgbClr val="FBAE40"/>
          </p15:clr>
        </p15:guide>
        <p15:guide id="12" orient="horz" pos="1466" userDrawn="1">
          <p15:clr>
            <a:srgbClr val="FBAE40"/>
          </p15:clr>
        </p15:guide>
        <p15:guide id="13" orient="horz" pos="1774" userDrawn="1">
          <p15:clr>
            <a:srgbClr val="FBAE40"/>
          </p15:clr>
        </p15:guide>
        <p15:guide id="14" orient="horz" pos="1929" userDrawn="1">
          <p15:clr>
            <a:srgbClr val="FBAE40"/>
          </p15:clr>
        </p15:guide>
        <p15:guide id="15" orient="horz" pos="2083" userDrawn="1">
          <p15:clr>
            <a:srgbClr val="FBAE40"/>
          </p15:clr>
        </p15:guide>
        <p15:guide id="16" orient="horz" pos="2237" userDrawn="1">
          <p15:clr>
            <a:srgbClr val="FBAE40"/>
          </p15:clr>
        </p15:guide>
        <p15:guide id="17" orient="horz" pos="2392" userDrawn="1">
          <p15:clr>
            <a:srgbClr val="FBAE40"/>
          </p15:clr>
        </p15:guide>
        <p15:guide id="18" orient="horz" pos="2546" userDrawn="1">
          <p15:clr>
            <a:srgbClr val="FBAE40"/>
          </p15:clr>
        </p15:guide>
        <p15:guide id="19" orient="horz" pos="2700" userDrawn="1">
          <p15:clr>
            <a:srgbClr val="FBAE40"/>
          </p15:clr>
        </p15:guide>
        <p15:guide id="20" orient="horz" pos="2854" userDrawn="1">
          <p15:clr>
            <a:srgbClr val="FBAE40"/>
          </p15:clr>
        </p15:guide>
        <p15:guide id="21" orient="horz" pos="3009" userDrawn="1">
          <p15:clr>
            <a:srgbClr val="FBAE40"/>
          </p15:clr>
        </p15:guide>
        <p15:guide id="22" orient="horz" pos="3163" userDrawn="1">
          <p15:clr>
            <a:srgbClr val="FBAE40"/>
          </p15:clr>
        </p15:guide>
        <p15:guide id="23" pos="358" userDrawn="1">
          <p15:clr>
            <a:srgbClr val="FBAE40"/>
          </p15:clr>
        </p15:guide>
        <p15:guide id="24" pos="552" userDrawn="1">
          <p15:clr>
            <a:srgbClr val="FBAE40"/>
          </p15:clr>
        </p15:guide>
        <p15:guide id="25" pos="747" userDrawn="1">
          <p15:clr>
            <a:srgbClr val="FBAE40"/>
          </p15:clr>
        </p15:guide>
        <p15:guide id="26" pos="941" userDrawn="1">
          <p15:clr>
            <a:srgbClr val="FBAE40"/>
          </p15:clr>
        </p15:guide>
        <p15:guide id="27" pos="1135" userDrawn="1">
          <p15:clr>
            <a:srgbClr val="FBAE40"/>
          </p15:clr>
        </p15:guide>
        <p15:guide id="28" pos="1328" userDrawn="1">
          <p15:clr>
            <a:srgbClr val="FBAE40"/>
          </p15:clr>
        </p15:guide>
        <p15:guide id="29" pos="1522" userDrawn="1">
          <p15:clr>
            <a:srgbClr val="FBAE40"/>
          </p15:clr>
        </p15:guide>
        <p15:guide id="30" pos="1716" userDrawn="1">
          <p15:clr>
            <a:srgbClr val="FBAE40"/>
          </p15:clr>
        </p15:guide>
        <p15:guide id="31" pos="1911" userDrawn="1">
          <p15:clr>
            <a:srgbClr val="FBAE40"/>
          </p15:clr>
        </p15:guide>
        <p15:guide id="32" pos="2104" userDrawn="1">
          <p15:clr>
            <a:srgbClr val="FBAE40"/>
          </p15:clr>
        </p15:guide>
        <p15:guide id="33" pos="2298" userDrawn="1">
          <p15:clr>
            <a:srgbClr val="FBAE40"/>
          </p15:clr>
        </p15:guide>
        <p15:guide id="34" pos="2492" userDrawn="1">
          <p15:clr>
            <a:srgbClr val="FBAE40"/>
          </p15:clr>
        </p15:guide>
        <p15:guide id="35" pos="2686" userDrawn="1">
          <p15:clr>
            <a:srgbClr val="FBAE40"/>
          </p15:clr>
        </p15:guide>
        <p15:guide id="36" pos="2880" userDrawn="1">
          <p15:clr>
            <a:srgbClr val="FBAE40"/>
          </p15:clr>
        </p15:guide>
        <p15:guide id="37" pos="3074" userDrawn="1">
          <p15:clr>
            <a:srgbClr val="FBAE40"/>
          </p15:clr>
        </p15:guide>
        <p15:guide id="38" pos="3268" userDrawn="1">
          <p15:clr>
            <a:srgbClr val="FBAE40"/>
          </p15:clr>
        </p15:guide>
        <p15:guide id="39" pos="3462" userDrawn="1">
          <p15:clr>
            <a:srgbClr val="FBAE40"/>
          </p15:clr>
        </p15:guide>
        <p15:guide id="40" pos="3656" userDrawn="1">
          <p15:clr>
            <a:srgbClr val="FBAE40"/>
          </p15:clr>
        </p15:guide>
        <p15:guide id="41" pos="3849" userDrawn="1">
          <p15:clr>
            <a:srgbClr val="FBAE40"/>
          </p15:clr>
        </p15:guide>
        <p15:guide id="42" pos="4044" userDrawn="1">
          <p15:clr>
            <a:srgbClr val="FBAE40"/>
          </p15:clr>
        </p15:guide>
        <p15:guide id="43" pos="4238" userDrawn="1">
          <p15:clr>
            <a:srgbClr val="FBAE40"/>
          </p15:clr>
        </p15:guide>
        <p15:guide id="44" pos="4432" userDrawn="1">
          <p15:clr>
            <a:srgbClr val="FBAE40"/>
          </p15:clr>
        </p15:guide>
        <p15:guide id="45" pos="4625" userDrawn="1">
          <p15:clr>
            <a:srgbClr val="FBAE40"/>
          </p15:clr>
        </p15:guide>
        <p15:guide id="46" pos="4819" userDrawn="1">
          <p15:clr>
            <a:srgbClr val="FBAE40"/>
          </p15:clr>
        </p15:guide>
        <p15:guide id="47" pos="5013" userDrawn="1">
          <p15:clr>
            <a:srgbClr val="FBAE40"/>
          </p15:clr>
        </p15:guide>
        <p15:guide id="48" pos="5208" userDrawn="1">
          <p15:clr>
            <a:srgbClr val="FBAE40"/>
          </p15:clr>
        </p15:guide>
        <p15:guide id="49" pos="5402" userDrawn="1">
          <p15:clr>
            <a:srgbClr val="FBAE40"/>
          </p15:clr>
        </p15:guide>
        <p15:guide id="50" pos="5595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7389" y="1347054"/>
            <a:ext cx="3540668" cy="318422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942" y="1346902"/>
            <a:ext cx="3540668" cy="318436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612237"/>
            <a:ext cx="3694610" cy="73481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9" y="1347054"/>
            <a:ext cx="3694937" cy="318421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612425"/>
            <a:ext cx="4264485" cy="3918839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 dirty="0"/>
              <a:t>Kliknij ikonę, aby dodać</a:t>
            </a:r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7342649" y="5021448"/>
            <a:ext cx="924287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7389" y="1347054"/>
            <a:ext cx="3540668" cy="318422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942" y="1346902"/>
            <a:ext cx="3540668" cy="318436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7342649" y="5021448"/>
            <a:ext cx="924287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77064" y="612237"/>
            <a:ext cx="7389546" cy="73481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7390" y="1347054"/>
            <a:ext cx="7389547" cy="31842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877359" y="0"/>
            <a:ext cx="924287" cy="1220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1801646" y="0"/>
            <a:ext cx="6464963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342353" y="4776201"/>
            <a:ext cx="923653" cy="12247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68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7342649" y="5021448"/>
            <a:ext cx="924287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685804" rtl="0" eaLnBrk="1" latinLnBrk="0" hangingPunct="1">
        <a:lnSpc>
          <a:spcPts val="2449"/>
        </a:lnSpc>
        <a:spcBef>
          <a:spcPct val="0"/>
        </a:spcBef>
        <a:buNone/>
        <a:defRPr sz="1905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171451" indent="-171451" algn="l" defTabSz="685804" rtl="0" eaLnBrk="1" latinLnBrk="0" hangingPunct="1">
        <a:lnSpc>
          <a:spcPts val="1633"/>
        </a:lnSpc>
        <a:spcBef>
          <a:spcPts val="750"/>
        </a:spcBef>
        <a:buClr>
          <a:schemeClr val="accent1"/>
        </a:buClr>
        <a:buFontTx/>
        <a:buBlip>
          <a:blip r:embed="rId12"/>
        </a:buBlip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514353" indent="-171451" algn="l" defTabSz="685804" rtl="0" eaLnBrk="1" latinLnBrk="0" hangingPunct="1">
        <a:lnSpc>
          <a:spcPts val="1633"/>
        </a:lnSpc>
        <a:spcBef>
          <a:spcPts val="375"/>
        </a:spcBef>
        <a:buFontTx/>
        <a:buBlip>
          <a:blip r:embed="rId13"/>
        </a:buBlip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857256" indent="-171451" algn="l" defTabSz="685804" rtl="0" eaLnBrk="1" latinLnBrk="0" hangingPunct="1">
        <a:lnSpc>
          <a:spcPts val="1633"/>
        </a:lnSpc>
        <a:spcBef>
          <a:spcPts val="375"/>
        </a:spcBef>
        <a:buFontTx/>
        <a:buBlip>
          <a:blip r:embed="rId14"/>
        </a:buBlip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200158" indent="-171451" algn="l" defTabSz="685804" rtl="0" eaLnBrk="1" latinLnBrk="0" hangingPunct="1">
        <a:lnSpc>
          <a:spcPts val="1633"/>
        </a:lnSpc>
        <a:spcBef>
          <a:spcPts val="375"/>
        </a:spcBef>
        <a:buFont typeface="Arial" panose="020B0604020202020204" pitchFamily="34" charset="0"/>
        <a:buChar char="•"/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1543060" indent="-171451" algn="l" defTabSz="685804" rtl="0" eaLnBrk="1" latinLnBrk="0" hangingPunct="1">
        <a:lnSpc>
          <a:spcPts val="1633"/>
        </a:lnSpc>
        <a:spcBef>
          <a:spcPts val="375"/>
        </a:spcBef>
        <a:buFont typeface="Arial" panose="020B0604020202020204" pitchFamily="34" charset="0"/>
        <a:buChar char="•"/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1885963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65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67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69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3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4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7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9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11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13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16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18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65" userDrawn="1">
          <p15:clr>
            <a:srgbClr val="F26B43"/>
          </p15:clr>
        </p15:guide>
        <p15:guide id="2" pos="358" userDrawn="1">
          <p15:clr>
            <a:srgbClr val="F26B43"/>
          </p15:clr>
        </p15:guide>
        <p15:guide id="3" pos="552" userDrawn="1">
          <p15:clr>
            <a:srgbClr val="F26B43"/>
          </p15:clr>
        </p15:guide>
        <p15:guide id="4" pos="747" userDrawn="1">
          <p15:clr>
            <a:srgbClr val="F26B43"/>
          </p15:clr>
        </p15:guide>
        <p15:guide id="5" pos="941" userDrawn="1">
          <p15:clr>
            <a:srgbClr val="F26B43"/>
          </p15:clr>
        </p15:guide>
        <p15:guide id="6" pos="1135" userDrawn="1">
          <p15:clr>
            <a:srgbClr val="F26B43"/>
          </p15:clr>
        </p15:guide>
        <p15:guide id="7" pos="1328" userDrawn="1">
          <p15:clr>
            <a:srgbClr val="F26B43"/>
          </p15:clr>
        </p15:guide>
        <p15:guide id="8" pos="1522" userDrawn="1">
          <p15:clr>
            <a:srgbClr val="F26B43"/>
          </p15:clr>
        </p15:guide>
        <p15:guide id="9" pos="1716" userDrawn="1">
          <p15:clr>
            <a:srgbClr val="F26B43"/>
          </p15:clr>
        </p15:guide>
        <p15:guide id="10" pos="1911" userDrawn="1">
          <p15:clr>
            <a:srgbClr val="F26B43"/>
          </p15:clr>
        </p15:guide>
        <p15:guide id="11" pos="2104" userDrawn="1">
          <p15:clr>
            <a:srgbClr val="F26B43"/>
          </p15:clr>
        </p15:guide>
        <p15:guide id="12" pos="2298" userDrawn="1">
          <p15:clr>
            <a:srgbClr val="F26B43"/>
          </p15:clr>
        </p15:guide>
        <p15:guide id="13" pos="2492" userDrawn="1">
          <p15:clr>
            <a:srgbClr val="F26B43"/>
          </p15:clr>
        </p15:guide>
        <p15:guide id="14" pos="2686" userDrawn="1">
          <p15:clr>
            <a:srgbClr val="F26B43"/>
          </p15:clr>
        </p15:guide>
        <p15:guide id="15" pos="2880" userDrawn="1">
          <p15:clr>
            <a:srgbClr val="F26B43"/>
          </p15:clr>
        </p15:guide>
        <p15:guide id="16" pos="3074" userDrawn="1">
          <p15:clr>
            <a:srgbClr val="F26B43"/>
          </p15:clr>
        </p15:guide>
        <p15:guide id="17" pos="3268" userDrawn="1">
          <p15:clr>
            <a:srgbClr val="F26B43"/>
          </p15:clr>
        </p15:guide>
        <p15:guide id="18" pos="3462" userDrawn="1">
          <p15:clr>
            <a:srgbClr val="F26B43"/>
          </p15:clr>
        </p15:guide>
        <p15:guide id="19" pos="3656" userDrawn="1">
          <p15:clr>
            <a:srgbClr val="F26B43"/>
          </p15:clr>
        </p15:guide>
        <p15:guide id="20" pos="3849" userDrawn="1">
          <p15:clr>
            <a:srgbClr val="F26B43"/>
          </p15:clr>
        </p15:guide>
        <p15:guide id="21" pos="4044" userDrawn="1">
          <p15:clr>
            <a:srgbClr val="F26B43"/>
          </p15:clr>
        </p15:guide>
        <p15:guide id="22" pos="4238" userDrawn="1">
          <p15:clr>
            <a:srgbClr val="F26B43"/>
          </p15:clr>
        </p15:guide>
        <p15:guide id="23" pos="4432" userDrawn="1">
          <p15:clr>
            <a:srgbClr val="F26B43"/>
          </p15:clr>
        </p15:guide>
        <p15:guide id="24" pos="4625" userDrawn="1">
          <p15:clr>
            <a:srgbClr val="F26B43"/>
          </p15:clr>
        </p15:guide>
        <p15:guide id="25" pos="4819" userDrawn="1">
          <p15:clr>
            <a:srgbClr val="F26B43"/>
          </p15:clr>
        </p15:guide>
        <p15:guide id="26" pos="5013" userDrawn="1">
          <p15:clr>
            <a:srgbClr val="F26B43"/>
          </p15:clr>
        </p15:guide>
        <p15:guide id="27" pos="5208" userDrawn="1">
          <p15:clr>
            <a:srgbClr val="F26B43"/>
          </p15:clr>
        </p15:guide>
        <p15:guide id="28" pos="5402" userDrawn="1">
          <p15:clr>
            <a:srgbClr val="F26B43"/>
          </p15:clr>
        </p15:guide>
        <p15:guide id="29" pos="5595" userDrawn="1">
          <p15:clr>
            <a:srgbClr val="F26B43"/>
          </p15:clr>
        </p15:guide>
        <p15:guide id="30" orient="horz" pos="77" userDrawn="1">
          <p15:clr>
            <a:srgbClr val="F26B43"/>
          </p15:clr>
        </p15:guide>
        <p15:guide id="31" orient="horz" pos="231" userDrawn="1">
          <p15:clr>
            <a:srgbClr val="F26B43"/>
          </p15:clr>
        </p15:guide>
        <p15:guide id="32" orient="horz" pos="386" userDrawn="1">
          <p15:clr>
            <a:srgbClr val="F26B43"/>
          </p15:clr>
        </p15:guide>
        <p15:guide id="33" orient="horz" pos="540" userDrawn="1">
          <p15:clr>
            <a:srgbClr val="F26B43"/>
          </p15:clr>
        </p15:guide>
        <p15:guide id="34" orient="horz" pos="694" userDrawn="1">
          <p15:clr>
            <a:srgbClr val="F26B43"/>
          </p15:clr>
        </p15:guide>
        <p15:guide id="35" orient="horz" pos="848" userDrawn="1">
          <p15:clr>
            <a:srgbClr val="F26B43"/>
          </p15:clr>
        </p15:guide>
        <p15:guide id="36" orient="horz" pos="1003" userDrawn="1">
          <p15:clr>
            <a:srgbClr val="F26B43"/>
          </p15:clr>
        </p15:guide>
        <p15:guide id="37" orient="horz" pos="1157" userDrawn="1">
          <p15:clr>
            <a:srgbClr val="F26B43"/>
          </p15:clr>
        </p15:guide>
        <p15:guide id="38" orient="horz" pos="1311" userDrawn="1">
          <p15:clr>
            <a:srgbClr val="F26B43"/>
          </p15:clr>
        </p15:guide>
        <p15:guide id="39" orient="horz" pos="1466" userDrawn="1">
          <p15:clr>
            <a:srgbClr val="F26B43"/>
          </p15:clr>
        </p15:guide>
        <p15:guide id="40" orient="horz" pos="1620" userDrawn="1">
          <p15:clr>
            <a:srgbClr val="F26B43"/>
          </p15:clr>
        </p15:guide>
        <p15:guide id="41" orient="horz" pos="1774" userDrawn="1">
          <p15:clr>
            <a:srgbClr val="F26B43"/>
          </p15:clr>
        </p15:guide>
        <p15:guide id="42" orient="horz" pos="1929" userDrawn="1">
          <p15:clr>
            <a:srgbClr val="F26B43"/>
          </p15:clr>
        </p15:guide>
        <p15:guide id="43" orient="horz" pos="2083" userDrawn="1">
          <p15:clr>
            <a:srgbClr val="F26B43"/>
          </p15:clr>
        </p15:guide>
        <p15:guide id="44" orient="horz" pos="2237" userDrawn="1">
          <p15:clr>
            <a:srgbClr val="F26B43"/>
          </p15:clr>
        </p15:guide>
        <p15:guide id="45" orient="horz" pos="2392" userDrawn="1">
          <p15:clr>
            <a:srgbClr val="F26B43"/>
          </p15:clr>
        </p15:guide>
        <p15:guide id="46" orient="horz" pos="2546" userDrawn="1">
          <p15:clr>
            <a:srgbClr val="F26B43"/>
          </p15:clr>
        </p15:guide>
        <p15:guide id="47" orient="horz" pos="2700" userDrawn="1">
          <p15:clr>
            <a:srgbClr val="F26B43"/>
          </p15:clr>
        </p15:guide>
        <p15:guide id="48" orient="horz" pos="2854" userDrawn="1">
          <p15:clr>
            <a:srgbClr val="F26B43"/>
          </p15:clr>
        </p15:guide>
        <p15:guide id="49" orient="horz" pos="3009" userDrawn="1">
          <p15:clr>
            <a:srgbClr val="F26B43"/>
          </p15:clr>
        </p15:guide>
        <p15:guide id="50" orient="horz" pos="316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6" Type="http://schemas.openxmlformats.org/officeDocument/2006/relationships/chart" Target="../charts/char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6" Type="http://schemas.openxmlformats.org/officeDocument/2006/relationships/chart" Target="../charts/char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3F33F18E-394A-4875-831B-31657E1ED1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5248" y="2088941"/>
            <a:ext cx="6915143" cy="740100"/>
          </a:xfrm>
        </p:spPr>
        <p:txBody>
          <a:bodyPr/>
          <a:lstStyle/>
          <a:p>
            <a:r>
              <a:rPr lang="pl-PL" dirty="0"/>
              <a:t>Wdrażanie RLKS </a:t>
            </a:r>
            <a:br>
              <a:rPr lang="pl-PL" dirty="0"/>
            </a:br>
            <a:r>
              <a:rPr lang="pl-PL" sz="1800" dirty="0"/>
              <a:t>– stan na 19 kwietnia 2026 r.</a:t>
            </a:r>
            <a:endParaRPr lang="pl-PL" dirty="0"/>
          </a:p>
        </p:txBody>
      </p:sp>
      <p:sp>
        <p:nvSpPr>
          <p:cNvPr id="6" name="Podtytuł 5">
            <a:extLst>
              <a:ext uri="{FF2B5EF4-FFF2-40B4-BE49-F238E27FC236}">
                <a16:creationId xmlns:a16="http://schemas.microsoft.com/office/drawing/2014/main" id="{98442F97-59AD-4C59-AFE5-5C69181711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5259" y="3435846"/>
            <a:ext cx="6773483" cy="606870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94E84A40-C0A1-4C51-980F-2481F29F7B5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847991"/>
            <a:ext cx="8064896" cy="1273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09C1F6-BAAE-4AE1-9F05-8D54E25E12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BA87BCA0-F194-63D3-BF63-FF935FDDD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1910" dirty="0"/>
              <a:t>Wdrażanie LSR – złożone wnioski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E6EBD388-065A-F04D-B879-E659F4CFB6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1230256"/>
              </p:ext>
            </p:extLst>
          </p:nvPr>
        </p:nvGraphicFramePr>
        <p:xfrm>
          <a:off x="683568" y="1381957"/>
          <a:ext cx="7389812" cy="28950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Prostokąt 6">
            <a:extLst>
              <a:ext uri="{FF2B5EF4-FFF2-40B4-BE49-F238E27FC236}">
                <a16:creationId xmlns:a16="http://schemas.microsoft.com/office/drawing/2014/main" id="{5440975E-3908-44E3-AE78-F05A08702191}"/>
              </a:ext>
            </a:extLst>
          </p:cNvPr>
          <p:cNvSpPr/>
          <p:nvPr/>
        </p:nvSpPr>
        <p:spPr>
          <a:xfrm>
            <a:off x="6819909" y="287490"/>
            <a:ext cx="2111940" cy="1619402"/>
          </a:xfrm>
          <a:prstGeom prst="rect">
            <a:avLst/>
          </a:prstGeom>
          <a:solidFill>
            <a:srgbClr val="FFD6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Złożonych zostało     </a:t>
            </a:r>
            <a:r>
              <a:rPr lang="pl-PL" sz="1400" b="1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11 849</a:t>
            </a:r>
            <a:r>
              <a:rPr lang="pl-PL" sz="1400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wniosków na </a:t>
            </a:r>
            <a:r>
              <a:rPr lang="pl-PL" sz="1400" b="1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1,99</a:t>
            </a:r>
            <a:r>
              <a:rPr lang="pl-PL" sz="1400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mld PLN</a:t>
            </a:r>
          </a:p>
        </p:txBody>
      </p:sp>
    </p:spTree>
    <p:extLst>
      <p:ext uri="{BB962C8B-B14F-4D97-AF65-F5344CB8AC3E}">
        <p14:creationId xmlns:p14="http://schemas.microsoft.com/office/powerpoint/2010/main" val="3445788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C031B5-F62F-FD09-3922-89FAF700F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79217337-0410-5AC7-1BC0-B7AA7B25F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1910" dirty="0"/>
              <a:t>Wdrażanie LSR – umowy</a:t>
            </a:r>
          </a:p>
        </p:txBody>
      </p:sp>
      <p:graphicFrame>
        <p:nvGraphicFramePr>
          <p:cNvPr id="8" name="Wykres 7">
            <a:extLst>
              <a:ext uri="{FF2B5EF4-FFF2-40B4-BE49-F238E27FC236}">
                <a16:creationId xmlns:a16="http://schemas.microsoft.com/office/drawing/2014/main" id="{2D99C229-F840-A76F-4D11-CFC7BA6C8B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8161629"/>
              </p:ext>
            </p:extLst>
          </p:nvPr>
        </p:nvGraphicFramePr>
        <p:xfrm>
          <a:off x="611560" y="1419540"/>
          <a:ext cx="7511034" cy="2751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pole tekstowe 8">
            <a:extLst>
              <a:ext uri="{FF2B5EF4-FFF2-40B4-BE49-F238E27FC236}">
                <a16:creationId xmlns:a16="http://schemas.microsoft.com/office/drawing/2014/main" id="{62938612-8D6A-C19B-ACBA-D46D2E19ADBB}"/>
              </a:ext>
            </a:extLst>
          </p:cNvPr>
          <p:cNvSpPr txBox="1"/>
          <p:nvPr/>
        </p:nvSpPr>
        <p:spPr>
          <a:xfrm>
            <a:off x="877064" y="4731990"/>
            <a:ext cx="64312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 </a:t>
            </a:r>
            <a:r>
              <a:rPr lang="pl-PL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mogą wystąpić niewielkie różnice pomiędzy łączną liczbą umów a sumą poszczególnych zakresów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1E91C1D1-4832-4AE7-A430-EF548C00F8B6}"/>
              </a:ext>
            </a:extLst>
          </p:cNvPr>
          <p:cNvSpPr/>
          <p:nvPr/>
        </p:nvSpPr>
        <p:spPr>
          <a:xfrm>
            <a:off x="6819909" y="287490"/>
            <a:ext cx="2111940" cy="1619402"/>
          </a:xfrm>
          <a:prstGeom prst="rect">
            <a:avLst/>
          </a:prstGeom>
          <a:solidFill>
            <a:srgbClr val="FFD6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pl-PL" sz="1400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Podpisano </a:t>
            </a:r>
            <a:r>
              <a:rPr lang="pl-PL" sz="1400" b="1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1 927</a:t>
            </a:r>
            <a:r>
              <a:rPr lang="pl-PL" sz="1400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umów o wartości </a:t>
            </a:r>
            <a:r>
              <a:rPr lang="pl-PL" sz="1400" b="1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338,8</a:t>
            </a:r>
            <a:r>
              <a:rPr lang="pl-PL" sz="1400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mln PLN (</a:t>
            </a:r>
            <a:r>
              <a:rPr lang="pl-PL" sz="1400" b="1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13,2%</a:t>
            </a:r>
            <a:r>
              <a:rPr lang="pl-PL" sz="1400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alokacji na Wdrażanie LSR)</a:t>
            </a:r>
          </a:p>
        </p:txBody>
      </p:sp>
    </p:spTree>
    <p:extLst>
      <p:ext uri="{BB962C8B-B14F-4D97-AF65-F5344CB8AC3E}">
        <p14:creationId xmlns:p14="http://schemas.microsoft.com/office/powerpoint/2010/main" val="3480511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34DCEA-11A5-35B3-7778-17B2DCE671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8F4F6E3-4D3A-24AF-B3DD-655CF25EF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398" y="627534"/>
            <a:ext cx="7389546" cy="734818"/>
          </a:xfrm>
        </p:spPr>
        <p:txBody>
          <a:bodyPr>
            <a:normAutofit/>
          </a:bodyPr>
          <a:lstStyle/>
          <a:p>
            <a:r>
              <a:rPr lang="pl-PL" sz="1910" dirty="0"/>
              <a:t>Wdrażanie LSR – umowy</a:t>
            </a:r>
            <a:endParaRPr lang="pl-PL" sz="1910" dirty="0">
              <a:solidFill>
                <a:srgbClr val="FF0000"/>
              </a:solidFill>
            </a:endParaRPr>
          </a:p>
        </p:txBody>
      </p:sp>
      <p:sp>
        <p:nvSpPr>
          <p:cNvPr id="6" name="Symbol zastępczy zawartości 3">
            <a:extLst>
              <a:ext uri="{FF2B5EF4-FFF2-40B4-BE49-F238E27FC236}">
                <a16:creationId xmlns:a16="http://schemas.microsoft.com/office/drawing/2014/main" id="{FFB01220-CFB6-B0D4-BC54-BAF0FF24CE08}"/>
              </a:ext>
            </a:extLst>
          </p:cNvPr>
          <p:cNvSpPr txBox="1">
            <a:spLocks/>
          </p:cNvSpPr>
          <p:nvPr/>
        </p:nvSpPr>
        <p:spPr>
          <a:xfrm>
            <a:off x="755576" y="1203598"/>
            <a:ext cx="7389547" cy="57606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71451" indent="-171451" algn="l" defTabSz="685804" rtl="0" eaLnBrk="1" latinLnBrk="0" hangingPunct="1">
              <a:lnSpc>
                <a:spcPts val="1633"/>
              </a:lnSpc>
              <a:spcBef>
                <a:spcPts val="750"/>
              </a:spcBef>
              <a:buClr>
                <a:schemeClr val="accent1"/>
              </a:buClr>
              <a:buFontTx/>
              <a:buBlip>
                <a:blip r:embed="rId3"/>
              </a:buBlip>
              <a:defRPr sz="1225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514353" indent="-171451" algn="l" defTabSz="685804" rtl="0" eaLnBrk="1" latinLnBrk="0" hangingPunct="1">
              <a:lnSpc>
                <a:spcPts val="1633"/>
              </a:lnSpc>
              <a:spcBef>
                <a:spcPts val="375"/>
              </a:spcBef>
              <a:buFontTx/>
              <a:buBlip>
                <a:blip r:embed="rId4"/>
              </a:buBlip>
              <a:defRPr sz="1225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857256" indent="-171451" algn="l" defTabSz="685804" rtl="0" eaLnBrk="1" latinLnBrk="0" hangingPunct="1">
              <a:lnSpc>
                <a:spcPts val="1633"/>
              </a:lnSpc>
              <a:spcBef>
                <a:spcPts val="375"/>
              </a:spcBef>
              <a:buFontTx/>
              <a:buBlip>
                <a:blip r:embed="rId5"/>
              </a:buBlip>
              <a:defRPr sz="1225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200158" indent="-171451" algn="l" defTabSz="685804" rtl="0" eaLnBrk="1" latinLnBrk="0" hangingPunct="1">
              <a:lnSpc>
                <a:spcPts val="1633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25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1543060" indent="-171451" algn="l" defTabSz="685804" rtl="0" eaLnBrk="1" latinLnBrk="0" hangingPunct="1">
              <a:lnSpc>
                <a:spcPts val="1633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25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1885963" indent="-171451" algn="l" defTabSz="685804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65" indent="-171451" algn="l" defTabSz="685804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67" indent="-171451" algn="l" defTabSz="685804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69" indent="-171451" algn="l" defTabSz="685804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l-PL" sz="1600" spc="6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A421AE93-249B-61A9-5258-0FCCF9677E04}"/>
              </a:ext>
            </a:extLst>
          </p:cNvPr>
          <p:cNvSpPr txBox="1"/>
          <p:nvPr/>
        </p:nvSpPr>
        <p:spPr>
          <a:xfrm>
            <a:off x="877064" y="4587974"/>
            <a:ext cx="64312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9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 </a:t>
            </a:r>
            <a:r>
              <a:rPr lang="pl-PL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mogą wystąpić niewielkie różnice pomiędzy łączną liczbą umów a sumą dla województw</a:t>
            </a:r>
          </a:p>
        </p:txBody>
      </p:sp>
      <p:graphicFrame>
        <p:nvGraphicFramePr>
          <p:cNvPr id="8" name="Wykres 7">
            <a:extLst>
              <a:ext uri="{FF2B5EF4-FFF2-40B4-BE49-F238E27FC236}">
                <a16:creationId xmlns:a16="http://schemas.microsoft.com/office/drawing/2014/main" id="{02E3C3F8-2274-5F59-018B-46FD2D4DA9D2}"/>
              </a:ext>
            </a:extLst>
          </p:cNvPr>
          <p:cNvGraphicFramePr>
            <a:graphicFrameLocks/>
          </p:cNvGraphicFramePr>
          <p:nvPr/>
        </p:nvGraphicFramePr>
        <p:xfrm>
          <a:off x="755576" y="1203598"/>
          <a:ext cx="7728669" cy="3268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5926337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8D9802DD-77D5-A584-5B4F-1A4AAF31F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1910" dirty="0"/>
              <a:t>Wdrażanie LSR – płatności</a:t>
            </a:r>
          </a:p>
        </p:txBody>
      </p:sp>
      <p:sp>
        <p:nvSpPr>
          <p:cNvPr id="6" name="Symbol zastępczy zawartości 3">
            <a:extLst>
              <a:ext uri="{FF2B5EF4-FFF2-40B4-BE49-F238E27FC236}">
                <a16:creationId xmlns:a16="http://schemas.microsoft.com/office/drawing/2014/main" id="{93C1F5F7-4364-4F95-8038-140D0559A9A3}"/>
              </a:ext>
            </a:extLst>
          </p:cNvPr>
          <p:cNvSpPr txBox="1">
            <a:spLocks/>
          </p:cNvSpPr>
          <p:nvPr/>
        </p:nvSpPr>
        <p:spPr>
          <a:xfrm>
            <a:off x="755576" y="1779662"/>
            <a:ext cx="7560840" cy="1800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71451" indent="-171451" algn="l" defTabSz="685804" rtl="0" eaLnBrk="1" latinLnBrk="0" hangingPunct="1">
              <a:lnSpc>
                <a:spcPts val="1633"/>
              </a:lnSpc>
              <a:spcBef>
                <a:spcPts val="750"/>
              </a:spcBef>
              <a:buClr>
                <a:schemeClr val="accent1"/>
              </a:buClr>
              <a:buFontTx/>
              <a:buBlip>
                <a:blip r:embed="rId3"/>
              </a:buBlip>
              <a:defRPr sz="1225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514353" indent="-171451" algn="l" defTabSz="685804" rtl="0" eaLnBrk="1" latinLnBrk="0" hangingPunct="1">
              <a:lnSpc>
                <a:spcPts val="1633"/>
              </a:lnSpc>
              <a:spcBef>
                <a:spcPts val="375"/>
              </a:spcBef>
              <a:buFontTx/>
              <a:buBlip>
                <a:blip r:embed="rId4"/>
              </a:buBlip>
              <a:defRPr sz="1225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857256" indent="-171451" algn="l" defTabSz="685804" rtl="0" eaLnBrk="1" latinLnBrk="0" hangingPunct="1">
              <a:lnSpc>
                <a:spcPts val="1633"/>
              </a:lnSpc>
              <a:spcBef>
                <a:spcPts val="375"/>
              </a:spcBef>
              <a:buFontTx/>
              <a:buBlip>
                <a:blip r:embed="rId5"/>
              </a:buBlip>
              <a:defRPr sz="1225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200158" indent="-171451" algn="l" defTabSz="685804" rtl="0" eaLnBrk="1" latinLnBrk="0" hangingPunct="1">
              <a:lnSpc>
                <a:spcPts val="1633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25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1543060" indent="-171451" algn="l" defTabSz="685804" rtl="0" eaLnBrk="1" latinLnBrk="0" hangingPunct="1">
              <a:lnSpc>
                <a:spcPts val="1633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25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1885963" indent="-171451" algn="l" defTabSz="685804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65" indent="-171451" algn="l" defTabSz="685804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67" indent="-171451" algn="l" defTabSz="685804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69" indent="-171451" algn="l" defTabSz="685804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700"/>
              </a:lnSpc>
              <a:buFont typeface="Wingdings" panose="05000000000000000000" pitchFamily="2" charset="2"/>
              <a:buChar char="§"/>
            </a:pPr>
            <a:r>
              <a:rPr lang="pl-PL" sz="16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dotychczas w zakresie Wdrażania LSR zrealizowano płatności dla </a:t>
            </a:r>
            <a:r>
              <a:rPr lang="pl-PL" sz="1600" b="1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1 189</a:t>
            </a:r>
            <a:r>
              <a:rPr lang="pl-PL" sz="16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beneficjentów na kwotę </a:t>
            </a:r>
            <a:r>
              <a:rPr lang="pl-PL" sz="1600" b="1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97,7</a:t>
            </a:r>
            <a:r>
              <a:rPr lang="pl-PL" sz="16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mln zł (z czego ponad </a:t>
            </a:r>
            <a:r>
              <a:rPr lang="pl-PL" sz="1600" b="1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88</a:t>
            </a:r>
            <a:r>
              <a:rPr lang="pl-PL" sz="16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mln zł to zaliczki)</a:t>
            </a:r>
          </a:p>
          <a:p>
            <a:pPr>
              <a:lnSpc>
                <a:spcPts val="2700"/>
              </a:lnSpc>
              <a:buFont typeface="Wingdings" panose="05000000000000000000" pitchFamily="2" charset="2"/>
              <a:buChar char="§"/>
            </a:pPr>
            <a:r>
              <a:rPr lang="pl-PL" sz="16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kwota zrealizowanych płatności stanowi </a:t>
            </a:r>
            <a:r>
              <a:rPr lang="pl-PL" sz="1600" b="1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3,8%</a:t>
            </a:r>
            <a:r>
              <a:rPr lang="pl-PL" sz="1600" spc="60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l-PL" sz="16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alokacji na Wdrażanie LSR</a:t>
            </a:r>
          </a:p>
          <a:p>
            <a:pPr marL="0" indent="0">
              <a:lnSpc>
                <a:spcPts val="1900"/>
              </a:lnSpc>
              <a:buNone/>
            </a:pPr>
            <a:endParaRPr lang="pl-PL" sz="1600" spc="6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951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3F33F18E-394A-4875-831B-31657E1ED1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Programy regionalne</a:t>
            </a:r>
          </a:p>
        </p:txBody>
      </p:sp>
    </p:spTree>
    <p:extLst>
      <p:ext uri="{BB962C8B-B14F-4D97-AF65-F5344CB8AC3E}">
        <p14:creationId xmlns:p14="http://schemas.microsoft.com/office/powerpoint/2010/main" val="28078327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8D9802DD-77D5-A584-5B4F-1A4AAF31F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1910" dirty="0"/>
              <a:t>Wdrażanie – nabory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6F5BCD18-6F58-461B-8EA6-7BBA8FA264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097191"/>
            <a:ext cx="6998815" cy="3828620"/>
          </a:xfrm>
          <a:prstGeom prst="rect">
            <a:avLst/>
          </a:prstGeom>
        </p:spPr>
      </p:pic>
      <p:sp>
        <p:nvSpPr>
          <p:cNvPr id="8" name="Prostokąt 7">
            <a:extLst>
              <a:ext uri="{FF2B5EF4-FFF2-40B4-BE49-F238E27FC236}">
                <a16:creationId xmlns:a16="http://schemas.microsoft.com/office/drawing/2014/main" id="{5D5E2F09-C41B-4E11-AD6E-EFA79B486801}"/>
              </a:ext>
            </a:extLst>
          </p:cNvPr>
          <p:cNvSpPr/>
          <p:nvPr/>
        </p:nvSpPr>
        <p:spPr>
          <a:xfrm>
            <a:off x="6819909" y="287490"/>
            <a:ext cx="2111940" cy="1619402"/>
          </a:xfrm>
          <a:prstGeom prst="rect">
            <a:avLst/>
          </a:prstGeom>
          <a:solidFill>
            <a:srgbClr val="FFD6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Ogłoszono </a:t>
            </a:r>
            <a:r>
              <a:rPr lang="pl-PL" sz="1400" b="1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358</a:t>
            </a:r>
            <a:r>
              <a:rPr lang="pl-PL" sz="1400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naborów z łącznym budżetem </a:t>
            </a:r>
          </a:p>
          <a:p>
            <a:pPr algn="ctr"/>
            <a:r>
              <a:rPr lang="pl-PL" sz="1400" b="1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 mld 473 mln PLN</a:t>
            </a:r>
          </a:p>
        </p:txBody>
      </p:sp>
    </p:spTree>
    <p:extLst>
      <p:ext uri="{BB962C8B-B14F-4D97-AF65-F5344CB8AC3E}">
        <p14:creationId xmlns:p14="http://schemas.microsoft.com/office/powerpoint/2010/main" val="16650937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8D9802DD-77D5-A584-5B4F-1A4AAF31F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1910" dirty="0"/>
              <a:t>Wdrażanie – wnioski o dofinansowanie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F67B0B8C-E5CB-44B8-9878-186C2E4B41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352" y="1260305"/>
            <a:ext cx="6337030" cy="3745875"/>
          </a:xfrm>
          <a:prstGeom prst="rect">
            <a:avLst/>
          </a:prstGeom>
        </p:spPr>
      </p:pic>
      <p:sp>
        <p:nvSpPr>
          <p:cNvPr id="8" name="Prostokąt 7">
            <a:extLst>
              <a:ext uri="{FF2B5EF4-FFF2-40B4-BE49-F238E27FC236}">
                <a16:creationId xmlns:a16="http://schemas.microsoft.com/office/drawing/2014/main" id="{0E823F7A-6511-4BC3-B243-2C587D206503}"/>
              </a:ext>
            </a:extLst>
          </p:cNvPr>
          <p:cNvSpPr/>
          <p:nvPr/>
        </p:nvSpPr>
        <p:spPr>
          <a:xfrm>
            <a:off x="6684382" y="267494"/>
            <a:ext cx="2111940" cy="1619402"/>
          </a:xfrm>
          <a:prstGeom prst="rect">
            <a:avLst/>
          </a:prstGeom>
          <a:solidFill>
            <a:srgbClr val="FFD6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Złożono </a:t>
            </a:r>
            <a:r>
              <a:rPr lang="pl-PL" sz="1400" b="1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1 446</a:t>
            </a:r>
            <a:r>
              <a:rPr lang="pl-PL" sz="1400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wniosków                     o dofinansowanie     na łączną kwotę </a:t>
            </a:r>
          </a:p>
          <a:p>
            <a:pPr algn="ctr"/>
            <a:r>
              <a:rPr lang="pl-PL" sz="1400" b="1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947 mln PLN</a:t>
            </a:r>
          </a:p>
        </p:txBody>
      </p:sp>
    </p:spTree>
    <p:extLst>
      <p:ext uri="{BB962C8B-B14F-4D97-AF65-F5344CB8AC3E}">
        <p14:creationId xmlns:p14="http://schemas.microsoft.com/office/powerpoint/2010/main" val="12092064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C373A10-29A4-40D9-9DFA-AEDDB9256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64" y="612237"/>
            <a:ext cx="7389546" cy="495981"/>
          </a:xfrm>
        </p:spPr>
        <p:txBody>
          <a:bodyPr>
            <a:normAutofit/>
          </a:bodyPr>
          <a:lstStyle/>
          <a:p>
            <a:r>
              <a:rPr lang="pl-PL" sz="1910" dirty="0"/>
              <a:t>Wdrażanie – umowy</a:t>
            </a:r>
          </a:p>
        </p:txBody>
      </p:sp>
      <p:sp>
        <p:nvSpPr>
          <p:cNvPr id="25" name="Tytuł 1">
            <a:extLst>
              <a:ext uri="{FF2B5EF4-FFF2-40B4-BE49-F238E27FC236}">
                <a16:creationId xmlns:a16="http://schemas.microsoft.com/office/drawing/2014/main" id="{C51EE1E2-1949-435D-9142-B8B1FBC2904A}"/>
              </a:ext>
            </a:extLst>
          </p:cNvPr>
          <p:cNvSpPr txBox="1">
            <a:spLocks/>
          </p:cNvSpPr>
          <p:nvPr/>
        </p:nvSpPr>
        <p:spPr>
          <a:xfrm>
            <a:off x="870778" y="1230698"/>
            <a:ext cx="7389546" cy="49598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685804" rtl="0" eaLnBrk="1" latinLnBrk="0" hangingPunct="1">
              <a:lnSpc>
                <a:spcPts val="2449"/>
              </a:lnSpc>
              <a:spcBef>
                <a:spcPct val="0"/>
              </a:spcBef>
              <a:buNone/>
              <a:defRPr sz="1905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pl-PL" sz="1600" dirty="0"/>
              <a:t>Wartość umów (mln PLN) w podziale na: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954187F0-1FBF-40A9-8A93-9242EDC3CA1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967" r="21764"/>
          <a:stretch/>
        </p:blipFill>
        <p:spPr>
          <a:xfrm>
            <a:off x="5724128" y="1844578"/>
            <a:ext cx="2824150" cy="2908043"/>
          </a:xfrm>
          <a:prstGeom prst="rect">
            <a:avLst/>
          </a:prstGeom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2CA6AA33-C6F7-4E16-B1B6-5589AA1E292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3339" r="19967"/>
          <a:stretch/>
        </p:blipFill>
        <p:spPr>
          <a:xfrm>
            <a:off x="179512" y="1810588"/>
            <a:ext cx="2808312" cy="2976024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9671BC72-F154-4C1B-8840-A0923520135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9496" r="17142"/>
          <a:stretch/>
        </p:blipFill>
        <p:spPr>
          <a:xfrm>
            <a:off x="2951820" y="1824585"/>
            <a:ext cx="2808312" cy="2908044"/>
          </a:xfrm>
          <a:prstGeom prst="rect">
            <a:avLst/>
          </a:prstGeom>
        </p:spPr>
      </p:pic>
      <p:sp>
        <p:nvSpPr>
          <p:cNvPr id="8" name="Prostokąt 7">
            <a:extLst>
              <a:ext uri="{FF2B5EF4-FFF2-40B4-BE49-F238E27FC236}">
                <a16:creationId xmlns:a16="http://schemas.microsoft.com/office/drawing/2014/main" id="{273A85DB-685F-41C4-960C-5EF6B608C7EF}"/>
              </a:ext>
            </a:extLst>
          </p:cNvPr>
          <p:cNvSpPr/>
          <p:nvPr/>
        </p:nvSpPr>
        <p:spPr>
          <a:xfrm>
            <a:off x="6684382" y="267494"/>
            <a:ext cx="2136090" cy="1619402"/>
          </a:xfrm>
          <a:prstGeom prst="rect">
            <a:avLst/>
          </a:prstGeom>
          <a:solidFill>
            <a:srgbClr val="FFD6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Podpisano </a:t>
            </a:r>
            <a:r>
              <a:rPr lang="pl-PL" sz="1400" b="1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551 </a:t>
            </a:r>
            <a:r>
              <a:rPr lang="pl-PL" sz="1400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umów </a:t>
            </a:r>
          </a:p>
          <a:p>
            <a:pPr algn="ctr"/>
            <a:r>
              <a:rPr lang="pl-PL" sz="1400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Wartość wkładu UE wynosi </a:t>
            </a:r>
            <a:r>
              <a:rPr lang="pl-PL" sz="1400" b="1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410 mln PLN</a:t>
            </a:r>
          </a:p>
        </p:txBody>
      </p:sp>
    </p:spTree>
    <p:extLst>
      <p:ext uri="{BB962C8B-B14F-4D97-AF65-F5344CB8AC3E}">
        <p14:creationId xmlns:p14="http://schemas.microsoft.com/office/powerpoint/2010/main" val="25898762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8D9802DD-77D5-A584-5B4F-1A4AAF31F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1910" dirty="0"/>
              <a:t>Wdrażanie – umowy (wykorzystanie alokacji)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3CB8063F-421A-48C1-ABAE-EA8B79BC2C3C}"/>
              </a:ext>
            </a:extLst>
          </p:cNvPr>
          <p:cNvSpPr/>
          <p:nvPr/>
        </p:nvSpPr>
        <p:spPr>
          <a:xfrm>
            <a:off x="6684382" y="267494"/>
            <a:ext cx="2111940" cy="1619402"/>
          </a:xfrm>
          <a:prstGeom prst="rect">
            <a:avLst/>
          </a:prstGeom>
          <a:solidFill>
            <a:srgbClr val="FFD6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Zakontraktowano </a:t>
            </a:r>
            <a:r>
              <a:rPr lang="pl-PL" sz="1400" b="1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28% alokacji </a:t>
            </a:r>
            <a:r>
              <a:rPr lang="pl-PL" sz="1400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dedykowanej RLKS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DE4B59E9-65ED-4BFC-BBEA-7F51F1A5BC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263" y="1079173"/>
            <a:ext cx="6078239" cy="362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006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55D8BBB2-0954-4006-858B-C60CF95839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064" y="1491630"/>
            <a:ext cx="6175783" cy="2743438"/>
          </a:xfrm>
          <a:prstGeom prst="rect">
            <a:avLst/>
          </a:prstGeom>
        </p:spPr>
      </p:pic>
      <p:sp>
        <p:nvSpPr>
          <p:cNvPr id="5" name="Tytuł 4">
            <a:extLst>
              <a:ext uri="{FF2B5EF4-FFF2-40B4-BE49-F238E27FC236}">
                <a16:creationId xmlns:a16="http://schemas.microsoft.com/office/drawing/2014/main" id="{8D9802DD-77D5-A584-5B4F-1A4AAF31F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1910" dirty="0"/>
              <a:t>Wdrażanie – umowy grantowe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3CB8063F-421A-48C1-ABAE-EA8B79BC2C3C}"/>
              </a:ext>
            </a:extLst>
          </p:cNvPr>
          <p:cNvSpPr/>
          <p:nvPr/>
        </p:nvSpPr>
        <p:spPr>
          <a:xfrm>
            <a:off x="6684382" y="267494"/>
            <a:ext cx="2111940" cy="1619402"/>
          </a:xfrm>
          <a:prstGeom prst="rect">
            <a:avLst/>
          </a:prstGeom>
          <a:solidFill>
            <a:srgbClr val="FFD6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Podpisano </a:t>
            </a:r>
            <a:r>
              <a:rPr lang="pl-PL" sz="1400" b="1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788</a:t>
            </a:r>
            <a:r>
              <a:rPr lang="pl-PL" sz="1400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umów z </a:t>
            </a:r>
            <a:r>
              <a:rPr lang="pl-PL" sz="1400" spc="60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grantobiorcami</a:t>
            </a:r>
            <a:endParaRPr lang="pl-PL" sz="1400" spc="6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pl-PL" sz="1400" spc="6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pl-PL" sz="1400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Łączna wartość udzielonych grantów to </a:t>
            </a:r>
            <a:r>
              <a:rPr lang="pl-PL" sz="1400" b="1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76,9 mln PLN</a:t>
            </a:r>
          </a:p>
        </p:txBody>
      </p:sp>
    </p:spTree>
    <p:extLst>
      <p:ext uri="{BB962C8B-B14F-4D97-AF65-F5344CB8AC3E}">
        <p14:creationId xmlns:p14="http://schemas.microsoft.com/office/powerpoint/2010/main" val="438327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627534"/>
            <a:ext cx="4631040" cy="385490"/>
          </a:xfrm>
        </p:spPr>
        <p:txBody>
          <a:bodyPr>
            <a:normAutofit fontScale="90000"/>
          </a:bodyPr>
          <a:lstStyle/>
          <a:p>
            <a:r>
              <a:rPr lang="pl-PL" dirty="0"/>
              <a:t>Ludność objęta LSR (mln)				</a:t>
            </a:r>
          </a:p>
        </p:txBody>
      </p:sp>
      <p:graphicFrame>
        <p:nvGraphicFramePr>
          <p:cNvPr id="4" name="Wykres 3">
            <a:extLst>
              <a:ext uri="{FF2B5EF4-FFF2-40B4-BE49-F238E27FC236}">
                <a16:creationId xmlns:a16="http://schemas.microsoft.com/office/drawing/2014/main" id="{A98E5A12-7341-4D07-ABA4-7A77015829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6868111"/>
              </p:ext>
            </p:extLst>
          </p:nvPr>
        </p:nvGraphicFramePr>
        <p:xfrm>
          <a:off x="-310755" y="1104857"/>
          <a:ext cx="6084914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8" name="Grupa 20">
            <a:extLst>
              <a:ext uri="{FF2B5EF4-FFF2-40B4-BE49-F238E27FC236}">
                <a16:creationId xmlns:a16="http://schemas.microsoft.com/office/drawing/2014/main" id="{F2CFCD81-16A9-4BDB-A1DA-EBB156D7ABA2}"/>
              </a:ext>
            </a:extLst>
          </p:cNvPr>
          <p:cNvGrpSpPr>
            <a:grpSpLocks/>
          </p:cNvGrpSpPr>
          <p:nvPr/>
        </p:nvGrpSpPr>
        <p:grpSpPr bwMode="auto">
          <a:xfrm>
            <a:off x="5692730" y="1319055"/>
            <a:ext cx="3080628" cy="2848404"/>
            <a:chOff x="0" y="0"/>
            <a:chExt cx="4719637" cy="4411663"/>
          </a:xfrm>
        </p:grpSpPr>
        <p:sp>
          <p:nvSpPr>
            <p:cNvPr id="9" name="Freeform 1">
              <a:extLst>
                <a:ext uri="{FF2B5EF4-FFF2-40B4-BE49-F238E27FC236}">
                  <a16:creationId xmlns:a16="http://schemas.microsoft.com/office/drawing/2014/main" id="{BAFE56DC-FA4F-4129-9080-D32FE935580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88744"/>
              <a:ext cx="1314688" cy="1408911"/>
            </a:xfrm>
            <a:custGeom>
              <a:avLst/>
              <a:gdLst>
                <a:gd name="T0" fmla="*/ 0 w 1314713"/>
                <a:gd name="T1" fmla="*/ 1216397 h 1407418"/>
                <a:gd name="T2" fmla="*/ 105315 w 1314713"/>
                <a:gd name="T3" fmla="*/ 1093486 h 1407418"/>
                <a:gd name="T4" fmla="*/ 176931 w 1314713"/>
                <a:gd name="T5" fmla="*/ 915476 h 1407418"/>
                <a:gd name="T6" fmla="*/ 105315 w 1314713"/>
                <a:gd name="T7" fmla="*/ 559458 h 1407418"/>
                <a:gd name="T8" fmla="*/ 117953 w 1314713"/>
                <a:gd name="T9" fmla="*/ 453502 h 1407418"/>
                <a:gd name="T10" fmla="*/ 244328 w 1314713"/>
                <a:gd name="T11" fmla="*/ 432309 h 1407418"/>
                <a:gd name="T12" fmla="*/ 492874 w 1314713"/>
                <a:gd name="T13" fmla="*/ 317873 h 1407418"/>
                <a:gd name="T14" fmla="*/ 762477 w 1314713"/>
                <a:gd name="T15" fmla="*/ 267014 h 1407418"/>
                <a:gd name="T16" fmla="*/ 825665 w 1314713"/>
                <a:gd name="T17" fmla="*/ 228870 h 1407418"/>
                <a:gd name="T18" fmla="*/ 1023660 w 1314713"/>
                <a:gd name="T19" fmla="*/ 203440 h 1407418"/>
                <a:gd name="T20" fmla="*/ 1162673 w 1314713"/>
                <a:gd name="T21" fmla="*/ 46620 h 1407418"/>
                <a:gd name="T22" fmla="*/ 1238497 w 1314713"/>
                <a:gd name="T23" fmla="*/ 0 h 1407418"/>
                <a:gd name="T24" fmla="*/ 1272200 w 1314713"/>
                <a:gd name="T25" fmla="*/ 190725 h 1407418"/>
                <a:gd name="T26" fmla="*/ 1221650 w 1314713"/>
                <a:gd name="T27" fmla="*/ 258538 h 1407418"/>
                <a:gd name="T28" fmla="*/ 1276414 w 1314713"/>
                <a:gd name="T29" fmla="*/ 368733 h 1407418"/>
                <a:gd name="T30" fmla="*/ 1263775 w 1314713"/>
                <a:gd name="T31" fmla="*/ 453502 h 1407418"/>
                <a:gd name="T32" fmla="*/ 1314325 w 1314713"/>
                <a:gd name="T33" fmla="*/ 504360 h 1407418"/>
                <a:gd name="T34" fmla="*/ 1301687 w 1314713"/>
                <a:gd name="T35" fmla="*/ 534028 h 1407418"/>
                <a:gd name="T36" fmla="*/ 1267987 w 1314713"/>
                <a:gd name="T37" fmla="*/ 555219 h 1407418"/>
                <a:gd name="T38" fmla="*/ 1200585 w 1314713"/>
                <a:gd name="T39" fmla="*/ 788327 h 1407418"/>
                <a:gd name="T40" fmla="*/ 1091058 w 1314713"/>
                <a:gd name="T41" fmla="*/ 830709 h 1407418"/>
                <a:gd name="T42" fmla="*/ 1162673 w 1314713"/>
                <a:gd name="T43" fmla="*/ 936668 h 1407418"/>
                <a:gd name="T44" fmla="*/ 1053145 w 1314713"/>
                <a:gd name="T45" fmla="*/ 1059579 h 1407418"/>
                <a:gd name="T46" fmla="*/ 888854 w 1314713"/>
                <a:gd name="T47" fmla="*/ 1144346 h 1407418"/>
                <a:gd name="T48" fmla="*/ 888854 w 1314713"/>
                <a:gd name="T49" fmla="*/ 1029911 h 1407418"/>
                <a:gd name="T50" fmla="*/ 829878 w 1314713"/>
                <a:gd name="T51" fmla="*/ 1042626 h 1407418"/>
                <a:gd name="T52" fmla="*/ 791966 w 1314713"/>
                <a:gd name="T53" fmla="*/ 1106200 h 1407418"/>
                <a:gd name="T54" fmla="*/ 661374 w 1314713"/>
                <a:gd name="T55" fmla="*/ 1118915 h 1407418"/>
                <a:gd name="T56" fmla="*/ 530786 w 1314713"/>
                <a:gd name="T57" fmla="*/ 1182491 h 1407418"/>
                <a:gd name="T58" fmla="*/ 454957 w 1314713"/>
                <a:gd name="T59" fmla="*/ 1237588 h 1407418"/>
                <a:gd name="T60" fmla="*/ 362282 w 1314713"/>
                <a:gd name="T61" fmla="*/ 1207921 h 1407418"/>
                <a:gd name="T62" fmla="*/ 286458 w 1314713"/>
                <a:gd name="T63" fmla="*/ 1339308 h 1407418"/>
                <a:gd name="T64" fmla="*/ 269606 w 1314713"/>
                <a:gd name="T65" fmla="*/ 1385929 h 1407418"/>
                <a:gd name="T66" fmla="*/ 181144 w 1314713"/>
                <a:gd name="T67" fmla="*/ 1415597 h 1407418"/>
                <a:gd name="T68" fmla="*/ 0 w 1314713"/>
                <a:gd name="T69" fmla="*/ 1216397 h 140741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314713" h="1407418">
                  <a:moveTo>
                    <a:pt x="0" y="1209368"/>
                  </a:moveTo>
                  <a:lnTo>
                    <a:pt x="105346" y="1087167"/>
                  </a:lnTo>
                  <a:lnTo>
                    <a:pt x="176981" y="910187"/>
                  </a:lnTo>
                  <a:lnTo>
                    <a:pt x="105346" y="556225"/>
                  </a:lnTo>
                  <a:lnTo>
                    <a:pt x="117987" y="450880"/>
                  </a:lnTo>
                  <a:lnTo>
                    <a:pt x="244402" y="429811"/>
                  </a:lnTo>
                  <a:lnTo>
                    <a:pt x="493018" y="316037"/>
                  </a:lnTo>
                  <a:lnTo>
                    <a:pt x="762702" y="265471"/>
                  </a:lnTo>
                  <a:lnTo>
                    <a:pt x="825910" y="227547"/>
                  </a:lnTo>
                  <a:lnTo>
                    <a:pt x="1023960" y="202264"/>
                  </a:lnTo>
                  <a:lnTo>
                    <a:pt x="1163016" y="46352"/>
                  </a:lnTo>
                  <a:lnTo>
                    <a:pt x="1238865" y="0"/>
                  </a:lnTo>
                  <a:lnTo>
                    <a:pt x="1272575" y="189623"/>
                  </a:lnTo>
                  <a:lnTo>
                    <a:pt x="1222009" y="257044"/>
                  </a:lnTo>
                  <a:lnTo>
                    <a:pt x="1276789" y="366603"/>
                  </a:lnTo>
                  <a:lnTo>
                    <a:pt x="1264148" y="450880"/>
                  </a:lnTo>
                  <a:lnTo>
                    <a:pt x="1314713" y="501446"/>
                  </a:lnTo>
                  <a:lnTo>
                    <a:pt x="1302072" y="530942"/>
                  </a:lnTo>
                  <a:lnTo>
                    <a:pt x="1268361" y="552011"/>
                  </a:lnTo>
                  <a:lnTo>
                    <a:pt x="1200940" y="783772"/>
                  </a:lnTo>
                  <a:lnTo>
                    <a:pt x="1091381" y="825910"/>
                  </a:lnTo>
                  <a:lnTo>
                    <a:pt x="1163016" y="931256"/>
                  </a:lnTo>
                  <a:lnTo>
                    <a:pt x="1053456" y="1053457"/>
                  </a:lnTo>
                  <a:lnTo>
                    <a:pt x="889117" y="1137733"/>
                  </a:lnTo>
                  <a:lnTo>
                    <a:pt x="889117" y="1023960"/>
                  </a:lnTo>
                  <a:lnTo>
                    <a:pt x="830124" y="1036601"/>
                  </a:lnTo>
                  <a:lnTo>
                    <a:pt x="792199" y="1099809"/>
                  </a:lnTo>
                  <a:lnTo>
                    <a:pt x="661571" y="1112450"/>
                  </a:lnTo>
                  <a:lnTo>
                    <a:pt x="530942" y="1175658"/>
                  </a:lnTo>
                  <a:lnTo>
                    <a:pt x="455093" y="1230437"/>
                  </a:lnTo>
                  <a:lnTo>
                    <a:pt x="362389" y="1200941"/>
                  </a:lnTo>
                  <a:lnTo>
                    <a:pt x="286540" y="1331569"/>
                  </a:lnTo>
                  <a:lnTo>
                    <a:pt x="269685" y="1377921"/>
                  </a:lnTo>
                  <a:lnTo>
                    <a:pt x="181195" y="1407418"/>
                  </a:lnTo>
                  <a:lnTo>
                    <a:pt x="0" y="1209368"/>
                  </a:lnTo>
                  <a:close/>
                </a:path>
              </a:pathLst>
            </a:custGeom>
            <a:solidFill>
              <a:srgbClr val="A6D3FF"/>
            </a:solidFill>
            <a:ln w="31750" cap="flat" cmpd="sng" algn="ctr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l-PL" sz="1910"/>
            </a:p>
          </p:txBody>
        </p:sp>
        <p:sp>
          <p:nvSpPr>
            <p:cNvPr id="10" name="Freeform 2">
              <a:extLst>
                <a:ext uri="{FF2B5EF4-FFF2-40B4-BE49-F238E27FC236}">
                  <a16:creationId xmlns:a16="http://schemas.microsoft.com/office/drawing/2014/main" id="{8D752B82-B688-48EC-A384-EEC0A7C5C2A6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7673" y="0"/>
              <a:ext cx="1288206" cy="985665"/>
            </a:xfrm>
            <a:custGeom>
              <a:avLst/>
              <a:gdLst>
                <a:gd name="T0" fmla="*/ 4193 w 1289431"/>
                <a:gd name="T1" fmla="*/ 189229 h 986035"/>
                <a:gd name="T2" fmla="*/ 209630 w 1289431"/>
                <a:gd name="T3" fmla="*/ 117743 h 986035"/>
                <a:gd name="T4" fmla="*/ 335408 w 1289431"/>
                <a:gd name="T5" fmla="*/ 67283 h 986035"/>
                <a:gd name="T6" fmla="*/ 360564 w 1289431"/>
                <a:gd name="T7" fmla="*/ 21025 h 986035"/>
                <a:gd name="T8" fmla="*/ 746284 w 1289431"/>
                <a:gd name="T9" fmla="*/ 0 h 986035"/>
                <a:gd name="T10" fmla="*/ 981070 w 1289431"/>
                <a:gd name="T11" fmla="*/ 142971 h 986035"/>
                <a:gd name="T12" fmla="*/ 968492 w 1289431"/>
                <a:gd name="T13" fmla="*/ 214457 h 986035"/>
                <a:gd name="T14" fmla="*/ 796595 w 1289431"/>
                <a:gd name="T15" fmla="*/ 63074 h 986035"/>
                <a:gd name="T16" fmla="*/ 779825 w 1289431"/>
                <a:gd name="T17" fmla="*/ 100921 h 986035"/>
                <a:gd name="T18" fmla="*/ 846907 w 1289431"/>
                <a:gd name="T19" fmla="*/ 214457 h 986035"/>
                <a:gd name="T20" fmla="*/ 855292 w 1289431"/>
                <a:gd name="T21" fmla="*/ 319586 h 986035"/>
                <a:gd name="T22" fmla="*/ 943337 w 1289431"/>
                <a:gd name="T23" fmla="*/ 374251 h 986035"/>
                <a:gd name="T24" fmla="*/ 1157160 w 1289431"/>
                <a:gd name="T25" fmla="*/ 370047 h 986035"/>
                <a:gd name="T26" fmla="*/ 1123617 w 1289431"/>
                <a:gd name="T27" fmla="*/ 525636 h 986035"/>
                <a:gd name="T28" fmla="*/ 1182316 w 1289431"/>
                <a:gd name="T29" fmla="*/ 605532 h 986035"/>
                <a:gd name="T30" fmla="*/ 1182316 w 1289431"/>
                <a:gd name="T31" fmla="*/ 626559 h 986035"/>
                <a:gd name="T32" fmla="*/ 1282939 w 1289431"/>
                <a:gd name="T33" fmla="*/ 668609 h 986035"/>
                <a:gd name="T34" fmla="*/ 1157160 w 1289431"/>
                <a:gd name="T35" fmla="*/ 790556 h 986035"/>
                <a:gd name="T36" fmla="*/ 1064921 w 1289431"/>
                <a:gd name="T37" fmla="*/ 870452 h 986035"/>
                <a:gd name="T38" fmla="*/ 1052342 w 1289431"/>
                <a:gd name="T39" fmla="*/ 946144 h 986035"/>
                <a:gd name="T40" fmla="*/ 951721 w 1289431"/>
                <a:gd name="T41" fmla="*/ 912502 h 986035"/>
                <a:gd name="T42" fmla="*/ 859485 w 1289431"/>
                <a:gd name="T43" fmla="*/ 845221 h 986035"/>
                <a:gd name="T44" fmla="*/ 721129 w 1289431"/>
                <a:gd name="T45" fmla="*/ 849427 h 986035"/>
                <a:gd name="T46" fmla="*/ 654047 w 1289431"/>
                <a:gd name="T47" fmla="*/ 798966 h 986035"/>
                <a:gd name="T48" fmla="*/ 578580 w 1289431"/>
                <a:gd name="T49" fmla="*/ 828402 h 986035"/>
                <a:gd name="T50" fmla="*/ 498921 w 1289431"/>
                <a:gd name="T51" fmla="*/ 836812 h 986035"/>
                <a:gd name="T52" fmla="*/ 427646 w 1289431"/>
                <a:gd name="T53" fmla="*/ 916707 h 986035"/>
                <a:gd name="T54" fmla="*/ 327024 w 1289431"/>
                <a:gd name="T55" fmla="*/ 891478 h 986035"/>
                <a:gd name="T56" fmla="*/ 272520 w 1289431"/>
                <a:gd name="T57" fmla="*/ 979785 h 986035"/>
                <a:gd name="T58" fmla="*/ 180282 w 1289431"/>
                <a:gd name="T59" fmla="*/ 983989 h 986035"/>
                <a:gd name="T60" fmla="*/ 7157 w 1289431"/>
                <a:gd name="T61" fmla="*/ 870452 h 986035"/>
                <a:gd name="T62" fmla="*/ 41926 w 1289431"/>
                <a:gd name="T63" fmla="*/ 752708 h 986035"/>
                <a:gd name="T64" fmla="*/ 83852 w 1289431"/>
                <a:gd name="T65" fmla="*/ 706455 h 986035"/>
                <a:gd name="T66" fmla="*/ 41926 w 1289431"/>
                <a:gd name="T67" fmla="*/ 647584 h 986035"/>
                <a:gd name="T68" fmla="*/ 41926 w 1289431"/>
                <a:gd name="T69" fmla="*/ 534044 h 986035"/>
                <a:gd name="T70" fmla="*/ 0 w 1289431"/>
                <a:gd name="T71" fmla="*/ 454148 h 986035"/>
                <a:gd name="T72" fmla="*/ 46118 w 1289431"/>
                <a:gd name="T73" fmla="*/ 370047 h 986035"/>
                <a:gd name="T74" fmla="*/ 4193 w 1289431"/>
                <a:gd name="T75" fmla="*/ 189229 h 986035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289431" h="986035">
                  <a:moveTo>
                    <a:pt x="4214" y="189622"/>
                  </a:moveTo>
                  <a:lnTo>
                    <a:pt x="210691" y="117987"/>
                  </a:lnTo>
                  <a:lnTo>
                    <a:pt x="337106" y="67421"/>
                  </a:lnTo>
                  <a:lnTo>
                    <a:pt x="362389" y="21069"/>
                  </a:lnTo>
                  <a:lnTo>
                    <a:pt x="750061" y="0"/>
                  </a:lnTo>
                  <a:lnTo>
                    <a:pt x="986035" y="143270"/>
                  </a:lnTo>
                  <a:lnTo>
                    <a:pt x="973394" y="214905"/>
                  </a:lnTo>
                  <a:lnTo>
                    <a:pt x="800627" y="63207"/>
                  </a:lnTo>
                  <a:lnTo>
                    <a:pt x="783772" y="101131"/>
                  </a:lnTo>
                  <a:lnTo>
                    <a:pt x="851193" y="214905"/>
                  </a:lnTo>
                  <a:lnTo>
                    <a:pt x="859620" y="320250"/>
                  </a:lnTo>
                  <a:lnTo>
                    <a:pt x="948111" y="375030"/>
                  </a:lnTo>
                  <a:lnTo>
                    <a:pt x="1163016" y="370816"/>
                  </a:lnTo>
                  <a:lnTo>
                    <a:pt x="1129305" y="526728"/>
                  </a:lnTo>
                  <a:lnTo>
                    <a:pt x="1188299" y="606790"/>
                  </a:lnTo>
                  <a:lnTo>
                    <a:pt x="1188299" y="627860"/>
                  </a:lnTo>
                  <a:lnTo>
                    <a:pt x="1289431" y="669998"/>
                  </a:lnTo>
                  <a:lnTo>
                    <a:pt x="1163016" y="792199"/>
                  </a:lnTo>
                  <a:lnTo>
                    <a:pt x="1070312" y="872261"/>
                  </a:lnTo>
                  <a:lnTo>
                    <a:pt x="1057670" y="948110"/>
                  </a:lnTo>
                  <a:lnTo>
                    <a:pt x="956538" y="914400"/>
                  </a:lnTo>
                  <a:lnTo>
                    <a:pt x="863834" y="846978"/>
                  </a:lnTo>
                  <a:lnTo>
                    <a:pt x="724778" y="851192"/>
                  </a:lnTo>
                  <a:lnTo>
                    <a:pt x="657357" y="800626"/>
                  </a:lnTo>
                  <a:lnTo>
                    <a:pt x="581508" y="830123"/>
                  </a:lnTo>
                  <a:lnTo>
                    <a:pt x="501445" y="838551"/>
                  </a:lnTo>
                  <a:lnTo>
                    <a:pt x="429810" y="918613"/>
                  </a:lnTo>
                  <a:lnTo>
                    <a:pt x="328679" y="893331"/>
                  </a:lnTo>
                  <a:lnTo>
                    <a:pt x="273899" y="981821"/>
                  </a:lnTo>
                  <a:lnTo>
                    <a:pt x="181195" y="986035"/>
                  </a:lnTo>
                  <a:lnTo>
                    <a:pt x="7194" y="872261"/>
                  </a:lnTo>
                  <a:lnTo>
                    <a:pt x="42138" y="754274"/>
                  </a:lnTo>
                  <a:lnTo>
                    <a:pt x="84277" y="707922"/>
                  </a:lnTo>
                  <a:lnTo>
                    <a:pt x="42138" y="648929"/>
                  </a:lnTo>
                  <a:lnTo>
                    <a:pt x="42138" y="535155"/>
                  </a:lnTo>
                  <a:lnTo>
                    <a:pt x="0" y="455093"/>
                  </a:lnTo>
                  <a:lnTo>
                    <a:pt x="46352" y="370816"/>
                  </a:lnTo>
                  <a:lnTo>
                    <a:pt x="4214" y="189622"/>
                  </a:lnTo>
                  <a:close/>
                </a:path>
              </a:pathLst>
            </a:custGeom>
            <a:solidFill>
              <a:srgbClr val="003399"/>
            </a:solidFill>
            <a:ln w="31750" cap="flat" cmpd="sng" algn="ctr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l-PL" sz="1910" dirty="0"/>
            </a:p>
          </p:txBody>
        </p:sp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3E859D66-8B82-4529-B024-722889ACB11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355" y="1233511"/>
              <a:ext cx="847454" cy="1319305"/>
            </a:xfrm>
            <a:custGeom>
              <a:avLst/>
              <a:gdLst>
                <a:gd name="T0" fmla="*/ 715166 w 846979"/>
                <a:gd name="T1" fmla="*/ 101558 h 1319424"/>
                <a:gd name="T2" fmla="*/ 655921 w 846979"/>
                <a:gd name="T3" fmla="*/ 244727 h 1319424"/>
                <a:gd name="T4" fmla="*/ 609372 w 846979"/>
                <a:gd name="T5" fmla="*/ 278414 h 1319424"/>
                <a:gd name="T6" fmla="*/ 588214 w 846979"/>
                <a:gd name="T7" fmla="*/ 354209 h 1319424"/>
                <a:gd name="T8" fmla="*/ 558591 w 846979"/>
                <a:gd name="T9" fmla="*/ 371055 h 1319424"/>
                <a:gd name="T10" fmla="*/ 558591 w 846979"/>
                <a:gd name="T11" fmla="*/ 430003 h 1319424"/>
                <a:gd name="T12" fmla="*/ 592446 w 846979"/>
                <a:gd name="T13" fmla="*/ 459483 h 1319424"/>
                <a:gd name="T14" fmla="*/ 600908 w 846979"/>
                <a:gd name="T15" fmla="*/ 594226 h 1319424"/>
                <a:gd name="T16" fmla="*/ 630530 w 846979"/>
                <a:gd name="T17" fmla="*/ 653180 h 1319424"/>
                <a:gd name="T18" fmla="*/ 609372 w 846979"/>
                <a:gd name="T19" fmla="*/ 787929 h 1319424"/>
                <a:gd name="T20" fmla="*/ 744787 w 846979"/>
                <a:gd name="T21" fmla="*/ 958845 h 1319424"/>
                <a:gd name="T22" fmla="*/ 842118 w 846979"/>
                <a:gd name="T23" fmla="*/ 977419 h 1319424"/>
                <a:gd name="T24" fmla="*/ 850581 w 846979"/>
                <a:gd name="T25" fmla="*/ 1032159 h 1319424"/>
                <a:gd name="T26" fmla="*/ 799800 w 846979"/>
                <a:gd name="T27" fmla="*/ 1112167 h 1319424"/>
                <a:gd name="T28" fmla="*/ 774410 w 846979"/>
                <a:gd name="T29" fmla="*/ 1032159 h 1319424"/>
                <a:gd name="T30" fmla="*/ 655921 w 846979"/>
                <a:gd name="T31" fmla="*/ 1044793 h 1319424"/>
                <a:gd name="T32" fmla="*/ 579749 w 846979"/>
                <a:gd name="T33" fmla="*/ 1099534 h 1319424"/>
                <a:gd name="T34" fmla="*/ 558591 w 846979"/>
                <a:gd name="T35" fmla="*/ 1183749 h 1319424"/>
                <a:gd name="T36" fmla="*/ 512042 w 846979"/>
                <a:gd name="T37" fmla="*/ 1213229 h 1319424"/>
                <a:gd name="T38" fmla="*/ 469725 w 846979"/>
                <a:gd name="T39" fmla="*/ 1289024 h 1319424"/>
                <a:gd name="T40" fmla="*/ 393552 w 846979"/>
                <a:gd name="T41" fmla="*/ 1232296 h 1319424"/>
                <a:gd name="T42" fmla="*/ 367165 w 846979"/>
                <a:gd name="T43" fmla="*/ 1257067 h 1319424"/>
                <a:gd name="T44" fmla="*/ 304686 w 846979"/>
                <a:gd name="T45" fmla="*/ 1318498 h 1319424"/>
                <a:gd name="T46" fmla="*/ 245440 w 846979"/>
                <a:gd name="T47" fmla="*/ 1305864 h 1319424"/>
                <a:gd name="T48" fmla="*/ 186195 w 846979"/>
                <a:gd name="T49" fmla="*/ 1305864 h 1319424"/>
                <a:gd name="T50" fmla="*/ 160806 w 846979"/>
                <a:gd name="T51" fmla="*/ 1272176 h 1319424"/>
                <a:gd name="T52" fmla="*/ 29625 w 846979"/>
                <a:gd name="T53" fmla="*/ 1221650 h 1319424"/>
                <a:gd name="T54" fmla="*/ 71938 w 846979"/>
                <a:gd name="T55" fmla="*/ 1103741 h 1319424"/>
                <a:gd name="T56" fmla="*/ 4230 w 846979"/>
                <a:gd name="T57" fmla="*/ 1023739 h 1319424"/>
                <a:gd name="T58" fmla="*/ 76174 w 846979"/>
                <a:gd name="T59" fmla="*/ 901624 h 1319424"/>
                <a:gd name="T60" fmla="*/ 71938 w 846979"/>
                <a:gd name="T61" fmla="*/ 636340 h 1319424"/>
                <a:gd name="T62" fmla="*/ 0 w 846979"/>
                <a:gd name="T63" fmla="*/ 560539 h 1319424"/>
                <a:gd name="T64" fmla="*/ 55014 w 846979"/>
                <a:gd name="T65" fmla="*/ 484744 h 1319424"/>
                <a:gd name="T66" fmla="*/ 25389 w 846979"/>
                <a:gd name="T67" fmla="*/ 371055 h 1319424"/>
                <a:gd name="T68" fmla="*/ 105793 w 846979"/>
                <a:gd name="T69" fmla="*/ 333154 h 1319424"/>
                <a:gd name="T70" fmla="*/ 190429 w 846979"/>
                <a:gd name="T71" fmla="*/ 160512 h 1319424"/>
                <a:gd name="T72" fmla="*/ 285764 w 846979"/>
                <a:gd name="T73" fmla="*/ 199400 h 1319424"/>
                <a:gd name="T74" fmla="*/ 499346 w 846979"/>
                <a:gd name="T75" fmla="*/ 72077 h 1319424"/>
                <a:gd name="T76" fmla="*/ 634763 w 846979"/>
                <a:gd name="T77" fmla="*/ 72077 h 1319424"/>
                <a:gd name="T78" fmla="*/ 659414 w 846979"/>
                <a:gd name="T79" fmla="*/ 0 h 1319424"/>
                <a:gd name="T80" fmla="*/ 729151 w 846979"/>
                <a:gd name="T81" fmla="*/ 68 h 1319424"/>
                <a:gd name="T82" fmla="*/ 715166 w 846979"/>
                <a:gd name="T83" fmla="*/ 101558 h 131942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846979" h="1319424">
                  <a:moveTo>
                    <a:pt x="712137" y="101628"/>
                  </a:moveTo>
                  <a:lnTo>
                    <a:pt x="653143" y="244898"/>
                  </a:lnTo>
                  <a:lnTo>
                    <a:pt x="606791" y="278609"/>
                  </a:lnTo>
                  <a:lnTo>
                    <a:pt x="585722" y="354458"/>
                  </a:lnTo>
                  <a:lnTo>
                    <a:pt x="556225" y="371313"/>
                  </a:lnTo>
                  <a:lnTo>
                    <a:pt x="556225" y="430306"/>
                  </a:lnTo>
                  <a:lnTo>
                    <a:pt x="589936" y="459803"/>
                  </a:lnTo>
                  <a:lnTo>
                    <a:pt x="598363" y="594646"/>
                  </a:lnTo>
                  <a:lnTo>
                    <a:pt x="627860" y="653639"/>
                  </a:lnTo>
                  <a:lnTo>
                    <a:pt x="606791" y="788482"/>
                  </a:lnTo>
                  <a:lnTo>
                    <a:pt x="741633" y="959519"/>
                  </a:lnTo>
                  <a:lnTo>
                    <a:pt x="838551" y="978104"/>
                  </a:lnTo>
                  <a:lnTo>
                    <a:pt x="846979" y="1032883"/>
                  </a:lnTo>
                  <a:lnTo>
                    <a:pt x="796413" y="1112946"/>
                  </a:lnTo>
                  <a:lnTo>
                    <a:pt x="771130" y="1032883"/>
                  </a:lnTo>
                  <a:lnTo>
                    <a:pt x="653143" y="1045525"/>
                  </a:lnTo>
                  <a:lnTo>
                    <a:pt x="577294" y="1100305"/>
                  </a:lnTo>
                  <a:lnTo>
                    <a:pt x="556225" y="1184581"/>
                  </a:lnTo>
                  <a:lnTo>
                    <a:pt x="509873" y="1214078"/>
                  </a:lnTo>
                  <a:lnTo>
                    <a:pt x="467735" y="1289927"/>
                  </a:lnTo>
                  <a:lnTo>
                    <a:pt x="391886" y="1233160"/>
                  </a:lnTo>
                  <a:lnTo>
                    <a:pt x="365610" y="1257947"/>
                  </a:lnTo>
                  <a:lnTo>
                    <a:pt x="303396" y="1319424"/>
                  </a:lnTo>
                  <a:lnTo>
                    <a:pt x="244402" y="1306782"/>
                  </a:lnTo>
                  <a:lnTo>
                    <a:pt x="185408" y="1306782"/>
                  </a:lnTo>
                  <a:lnTo>
                    <a:pt x="160125" y="1273071"/>
                  </a:lnTo>
                  <a:lnTo>
                    <a:pt x="29497" y="1222506"/>
                  </a:lnTo>
                  <a:lnTo>
                    <a:pt x="71635" y="1104518"/>
                  </a:lnTo>
                  <a:lnTo>
                    <a:pt x="4214" y="1024456"/>
                  </a:lnTo>
                  <a:lnTo>
                    <a:pt x="75849" y="902255"/>
                  </a:lnTo>
                  <a:cubicBezTo>
                    <a:pt x="74444" y="813765"/>
                    <a:pt x="73040" y="725274"/>
                    <a:pt x="71635" y="636784"/>
                  </a:cubicBezTo>
                  <a:lnTo>
                    <a:pt x="0" y="560935"/>
                  </a:lnTo>
                  <a:lnTo>
                    <a:pt x="54780" y="485086"/>
                  </a:lnTo>
                  <a:lnTo>
                    <a:pt x="25283" y="371313"/>
                  </a:lnTo>
                  <a:lnTo>
                    <a:pt x="105346" y="333388"/>
                  </a:lnTo>
                  <a:lnTo>
                    <a:pt x="189622" y="160622"/>
                  </a:lnTo>
                  <a:lnTo>
                    <a:pt x="284553" y="199540"/>
                  </a:lnTo>
                  <a:lnTo>
                    <a:pt x="497231" y="72131"/>
                  </a:lnTo>
                  <a:lnTo>
                    <a:pt x="632074" y="72131"/>
                  </a:lnTo>
                  <a:lnTo>
                    <a:pt x="656621" y="0"/>
                  </a:lnTo>
                  <a:lnTo>
                    <a:pt x="726063" y="68"/>
                  </a:lnTo>
                  <a:lnTo>
                    <a:pt x="712137" y="101628"/>
                  </a:lnTo>
                  <a:close/>
                </a:path>
              </a:pathLst>
            </a:custGeom>
            <a:solidFill>
              <a:srgbClr val="A6D3FF"/>
            </a:solidFill>
            <a:ln w="31750" cap="flat" cmpd="sng" algn="ctr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l-PL" sz="191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74BE30EC-0F76-4617-AA68-F8C04E577B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997" y="2270652"/>
              <a:ext cx="1420620" cy="1326931"/>
            </a:xfrm>
            <a:custGeom>
              <a:avLst/>
              <a:gdLst>
                <a:gd name="T0" fmla="*/ 809093 w 1420059"/>
                <a:gd name="T1" fmla="*/ 0 h 1327355"/>
                <a:gd name="T2" fmla="*/ 931940 w 1420059"/>
                <a:gd name="T3" fmla="*/ 121714 h 1327355"/>
                <a:gd name="T4" fmla="*/ 948884 w 1420059"/>
                <a:gd name="T5" fmla="*/ 193062 h 1327355"/>
                <a:gd name="T6" fmla="*/ 1131036 w 1420059"/>
                <a:gd name="T7" fmla="*/ 251821 h 1327355"/>
                <a:gd name="T8" fmla="*/ 1292007 w 1420059"/>
                <a:gd name="T9" fmla="*/ 214049 h 1327355"/>
                <a:gd name="T10" fmla="*/ 1334370 w 1420059"/>
                <a:gd name="T11" fmla="*/ 239230 h 1327355"/>
                <a:gd name="T12" fmla="*/ 1308952 w 1420059"/>
                <a:gd name="T13" fmla="*/ 302185 h 1327355"/>
                <a:gd name="T14" fmla="*/ 1364021 w 1420059"/>
                <a:gd name="T15" fmla="*/ 331569 h 1327355"/>
                <a:gd name="T16" fmla="*/ 1427564 w 1420059"/>
                <a:gd name="T17" fmla="*/ 369344 h 1327355"/>
                <a:gd name="T18" fmla="*/ 1427564 w 1420059"/>
                <a:gd name="T19" fmla="*/ 528830 h 1327355"/>
                <a:gd name="T20" fmla="*/ 1347077 w 1420059"/>
                <a:gd name="T21" fmla="*/ 520434 h 1327355"/>
                <a:gd name="T22" fmla="*/ 1190342 w 1420059"/>
                <a:gd name="T23" fmla="*/ 793243 h 1327355"/>
                <a:gd name="T24" fmla="*/ 1135273 w 1420059"/>
                <a:gd name="T25" fmla="*/ 919154 h 1327355"/>
                <a:gd name="T26" fmla="*/ 961593 w 1420059"/>
                <a:gd name="T27" fmla="*/ 1108022 h 1327355"/>
                <a:gd name="T28" fmla="*/ 1050551 w 1420059"/>
                <a:gd name="T29" fmla="*/ 1221342 h 1327355"/>
                <a:gd name="T30" fmla="*/ 889579 w 1420059"/>
                <a:gd name="T31" fmla="*/ 1322071 h 1327355"/>
                <a:gd name="T32" fmla="*/ 830274 w 1420059"/>
                <a:gd name="T33" fmla="*/ 1225539 h 1327355"/>
                <a:gd name="T34" fmla="*/ 707426 w 1420059"/>
                <a:gd name="T35" fmla="*/ 1061855 h 1327355"/>
                <a:gd name="T36" fmla="*/ 762497 w 1420059"/>
                <a:gd name="T37" fmla="*/ 1011490 h 1327355"/>
                <a:gd name="T38" fmla="*/ 766733 w 1420059"/>
                <a:gd name="T39" fmla="*/ 923352 h 1327355"/>
                <a:gd name="T40" fmla="*/ 694718 w 1420059"/>
                <a:gd name="T41" fmla="*/ 864593 h 1327355"/>
                <a:gd name="T42" fmla="*/ 631177 w 1420059"/>
                <a:gd name="T43" fmla="*/ 898170 h 1327355"/>
                <a:gd name="T44" fmla="*/ 521039 w 1420059"/>
                <a:gd name="T45" fmla="*/ 864593 h 1327355"/>
                <a:gd name="T46" fmla="*/ 495622 w 1420059"/>
                <a:gd name="T47" fmla="*/ 801638 h 1327355"/>
                <a:gd name="T48" fmla="*/ 368538 w 1420059"/>
                <a:gd name="T49" fmla="*/ 772258 h 1327355"/>
                <a:gd name="T50" fmla="*/ 271111 w 1420059"/>
                <a:gd name="T51" fmla="*/ 709303 h 1327355"/>
                <a:gd name="T52" fmla="*/ 241456 w 1420059"/>
                <a:gd name="T53" fmla="*/ 625362 h 1327355"/>
                <a:gd name="T54" fmla="*/ 127081 w 1420059"/>
                <a:gd name="T55" fmla="*/ 604376 h 1327355"/>
                <a:gd name="T56" fmla="*/ 67781 w 1420059"/>
                <a:gd name="T57" fmla="*/ 637954 h 1327355"/>
                <a:gd name="T58" fmla="*/ 72009 w 1420059"/>
                <a:gd name="T59" fmla="*/ 688317 h 1327355"/>
                <a:gd name="T60" fmla="*/ 0 w 1420059"/>
                <a:gd name="T61" fmla="*/ 696711 h 1327355"/>
                <a:gd name="T62" fmla="*/ 160969 w 1420059"/>
                <a:gd name="T63" fmla="*/ 402917 h 1327355"/>
                <a:gd name="T64" fmla="*/ 131321 w 1420059"/>
                <a:gd name="T65" fmla="*/ 335765 h 1327355"/>
                <a:gd name="T66" fmla="*/ 169446 w 1420059"/>
                <a:gd name="T67" fmla="*/ 302185 h 1327355"/>
                <a:gd name="T68" fmla="*/ 199094 w 1420059"/>
                <a:gd name="T69" fmla="*/ 268611 h 1327355"/>
                <a:gd name="T70" fmla="*/ 241456 w 1420059"/>
                <a:gd name="T71" fmla="*/ 281203 h 1327355"/>
                <a:gd name="T72" fmla="*/ 338888 w 1420059"/>
                <a:gd name="T73" fmla="*/ 193062 h 1327355"/>
                <a:gd name="T74" fmla="*/ 406664 w 1420059"/>
                <a:gd name="T75" fmla="*/ 247630 h 1327355"/>
                <a:gd name="T76" fmla="*/ 465970 w 1420059"/>
                <a:gd name="T77" fmla="*/ 184672 h 1327355"/>
                <a:gd name="T78" fmla="*/ 499859 w 1420059"/>
                <a:gd name="T79" fmla="*/ 142696 h 1327355"/>
                <a:gd name="T80" fmla="*/ 525275 w 1420059"/>
                <a:gd name="T81" fmla="*/ 62958 h 1327355"/>
                <a:gd name="T82" fmla="*/ 593052 w 1420059"/>
                <a:gd name="T83" fmla="*/ 12592 h 1327355"/>
                <a:gd name="T84" fmla="*/ 720134 w 1420059"/>
                <a:gd name="T85" fmla="*/ 4201 h 1327355"/>
                <a:gd name="T86" fmla="*/ 732842 w 1420059"/>
                <a:gd name="T87" fmla="*/ 83940 h 1327355"/>
                <a:gd name="T88" fmla="*/ 809093 w 1420059"/>
                <a:gd name="T89" fmla="*/ 0 h 1327355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1420059" h="1327355">
                  <a:moveTo>
                    <a:pt x="804840" y="0"/>
                  </a:moveTo>
                  <a:lnTo>
                    <a:pt x="927041" y="122201"/>
                  </a:lnTo>
                  <a:lnTo>
                    <a:pt x="943896" y="193836"/>
                  </a:lnTo>
                  <a:lnTo>
                    <a:pt x="1125091" y="252830"/>
                  </a:lnTo>
                  <a:lnTo>
                    <a:pt x="1285216" y="214905"/>
                  </a:lnTo>
                  <a:lnTo>
                    <a:pt x="1327355" y="240188"/>
                  </a:lnTo>
                  <a:lnTo>
                    <a:pt x="1302072" y="303396"/>
                  </a:lnTo>
                  <a:lnTo>
                    <a:pt x="1356851" y="332892"/>
                  </a:lnTo>
                  <a:lnTo>
                    <a:pt x="1420059" y="370817"/>
                  </a:lnTo>
                  <a:lnTo>
                    <a:pt x="1420059" y="530942"/>
                  </a:lnTo>
                  <a:lnTo>
                    <a:pt x="1339996" y="522515"/>
                  </a:lnTo>
                  <a:lnTo>
                    <a:pt x="1184084" y="796413"/>
                  </a:lnTo>
                  <a:lnTo>
                    <a:pt x="1129305" y="922828"/>
                  </a:lnTo>
                  <a:lnTo>
                    <a:pt x="956538" y="1112450"/>
                  </a:lnTo>
                  <a:lnTo>
                    <a:pt x="1045028" y="1226223"/>
                  </a:lnTo>
                  <a:lnTo>
                    <a:pt x="884903" y="1327355"/>
                  </a:lnTo>
                  <a:lnTo>
                    <a:pt x="825909" y="1230437"/>
                  </a:lnTo>
                  <a:lnTo>
                    <a:pt x="703708" y="1066098"/>
                  </a:lnTo>
                  <a:lnTo>
                    <a:pt x="758488" y="1015532"/>
                  </a:lnTo>
                  <a:lnTo>
                    <a:pt x="762702" y="927042"/>
                  </a:lnTo>
                  <a:lnTo>
                    <a:pt x="691067" y="868048"/>
                  </a:lnTo>
                  <a:lnTo>
                    <a:pt x="627860" y="901759"/>
                  </a:lnTo>
                  <a:lnTo>
                    <a:pt x="518300" y="868048"/>
                  </a:lnTo>
                  <a:lnTo>
                    <a:pt x="493017" y="804841"/>
                  </a:lnTo>
                  <a:lnTo>
                    <a:pt x="366602" y="775344"/>
                  </a:lnTo>
                  <a:lnTo>
                    <a:pt x="269684" y="712137"/>
                  </a:lnTo>
                  <a:lnTo>
                    <a:pt x="240188" y="627860"/>
                  </a:lnTo>
                  <a:lnTo>
                    <a:pt x="126414" y="606791"/>
                  </a:lnTo>
                  <a:lnTo>
                    <a:pt x="67421" y="640502"/>
                  </a:lnTo>
                  <a:lnTo>
                    <a:pt x="71635" y="691068"/>
                  </a:lnTo>
                  <a:lnTo>
                    <a:pt x="0" y="699495"/>
                  </a:lnTo>
                  <a:lnTo>
                    <a:pt x="160125" y="404527"/>
                  </a:lnTo>
                  <a:lnTo>
                    <a:pt x="130628" y="337106"/>
                  </a:lnTo>
                  <a:lnTo>
                    <a:pt x="168553" y="303396"/>
                  </a:lnTo>
                  <a:lnTo>
                    <a:pt x="198049" y="269685"/>
                  </a:lnTo>
                  <a:lnTo>
                    <a:pt x="240188" y="282327"/>
                  </a:lnTo>
                  <a:lnTo>
                    <a:pt x="337106" y="193836"/>
                  </a:lnTo>
                  <a:lnTo>
                    <a:pt x="404527" y="248616"/>
                  </a:lnTo>
                  <a:lnTo>
                    <a:pt x="463520" y="185409"/>
                  </a:lnTo>
                  <a:lnTo>
                    <a:pt x="497231" y="143270"/>
                  </a:lnTo>
                  <a:lnTo>
                    <a:pt x="522514" y="63208"/>
                  </a:lnTo>
                  <a:lnTo>
                    <a:pt x="589935" y="12642"/>
                  </a:lnTo>
                  <a:lnTo>
                    <a:pt x="716350" y="4214"/>
                  </a:lnTo>
                  <a:lnTo>
                    <a:pt x="728991" y="84277"/>
                  </a:lnTo>
                  <a:lnTo>
                    <a:pt x="804840" y="0"/>
                  </a:lnTo>
                  <a:close/>
                </a:path>
              </a:pathLst>
            </a:custGeom>
            <a:solidFill>
              <a:schemeClr val="accent3"/>
            </a:solidFill>
            <a:ln w="31750" cap="flat" cmpd="sng" algn="ctr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l-PL" sz="191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F9CDF48-DC6E-495F-A980-7DB1C0FE550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9565" y="2768252"/>
              <a:ext cx="849345" cy="939909"/>
            </a:xfrm>
            <a:custGeom>
              <a:avLst/>
              <a:gdLst>
                <a:gd name="T0" fmla="*/ 440472 w 846979"/>
                <a:gd name="T1" fmla="*/ 0 h 939683"/>
                <a:gd name="T2" fmla="*/ 492804 w 846979"/>
                <a:gd name="T3" fmla="*/ 71848 h 939683"/>
                <a:gd name="T4" fmla="*/ 562582 w 846979"/>
                <a:gd name="T5" fmla="*/ 71848 h 939683"/>
                <a:gd name="T6" fmla="*/ 671611 w 846979"/>
                <a:gd name="T7" fmla="*/ 33810 h 939683"/>
                <a:gd name="T8" fmla="*/ 841694 w 846979"/>
                <a:gd name="T9" fmla="*/ 84526 h 939683"/>
                <a:gd name="T10" fmla="*/ 876583 w 846979"/>
                <a:gd name="T11" fmla="*/ 160613 h 939683"/>
                <a:gd name="T12" fmla="*/ 789358 w 846979"/>
                <a:gd name="T13" fmla="*/ 439560 h 939683"/>
                <a:gd name="T14" fmla="*/ 859137 w 846979"/>
                <a:gd name="T15" fmla="*/ 528318 h 939683"/>
                <a:gd name="T16" fmla="*/ 776277 w 846979"/>
                <a:gd name="T17" fmla="*/ 553676 h 939683"/>
                <a:gd name="T18" fmla="*/ 745750 w 846979"/>
                <a:gd name="T19" fmla="*/ 638202 h 939683"/>
                <a:gd name="T20" fmla="*/ 750110 w 846979"/>
                <a:gd name="T21" fmla="*/ 769230 h 939683"/>
                <a:gd name="T22" fmla="*/ 558221 w 846979"/>
                <a:gd name="T23" fmla="*/ 824173 h 939683"/>
                <a:gd name="T24" fmla="*/ 523336 w 846979"/>
                <a:gd name="T25" fmla="*/ 942515 h 939683"/>
                <a:gd name="T26" fmla="*/ 396859 w 846979"/>
                <a:gd name="T27" fmla="*/ 836853 h 939683"/>
                <a:gd name="T28" fmla="*/ 444833 w 846979"/>
                <a:gd name="T29" fmla="*/ 811495 h 939683"/>
                <a:gd name="T30" fmla="*/ 440472 w 846979"/>
                <a:gd name="T31" fmla="*/ 710056 h 939683"/>
                <a:gd name="T32" fmla="*/ 300916 w 846979"/>
                <a:gd name="T33" fmla="*/ 722737 h 939683"/>
                <a:gd name="T34" fmla="*/ 161362 w 846979"/>
                <a:gd name="T35" fmla="*/ 633976 h 939683"/>
                <a:gd name="T36" fmla="*/ 0 w 846979"/>
                <a:gd name="T37" fmla="*/ 570581 h 939683"/>
                <a:gd name="T38" fmla="*/ 117749 w 846979"/>
                <a:gd name="T39" fmla="*/ 439560 h 939683"/>
                <a:gd name="T40" fmla="*/ 335805 w 846979"/>
                <a:gd name="T41" fmla="*/ 42263 h 939683"/>
                <a:gd name="T42" fmla="*/ 440472 w 846979"/>
                <a:gd name="T43" fmla="*/ 0 h 939683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46979" h="939683">
                  <a:moveTo>
                    <a:pt x="425596" y="0"/>
                  </a:moveTo>
                  <a:lnTo>
                    <a:pt x="476162" y="71635"/>
                  </a:lnTo>
                  <a:lnTo>
                    <a:pt x="543583" y="71635"/>
                  </a:lnTo>
                  <a:lnTo>
                    <a:pt x="648929" y="33710"/>
                  </a:lnTo>
                  <a:lnTo>
                    <a:pt x="813268" y="84276"/>
                  </a:lnTo>
                  <a:lnTo>
                    <a:pt x="846979" y="160125"/>
                  </a:lnTo>
                  <a:lnTo>
                    <a:pt x="762702" y="438237"/>
                  </a:lnTo>
                  <a:lnTo>
                    <a:pt x="830123" y="526728"/>
                  </a:lnTo>
                  <a:lnTo>
                    <a:pt x="750061" y="552011"/>
                  </a:lnTo>
                  <a:lnTo>
                    <a:pt x="720564" y="636287"/>
                  </a:lnTo>
                  <a:lnTo>
                    <a:pt x="724778" y="766916"/>
                  </a:lnTo>
                  <a:lnTo>
                    <a:pt x="539370" y="821695"/>
                  </a:lnTo>
                  <a:lnTo>
                    <a:pt x="505659" y="939683"/>
                  </a:lnTo>
                  <a:lnTo>
                    <a:pt x="383458" y="834337"/>
                  </a:lnTo>
                  <a:lnTo>
                    <a:pt x="429810" y="809054"/>
                  </a:lnTo>
                  <a:lnTo>
                    <a:pt x="425596" y="707922"/>
                  </a:lnTo>
                  <a:lnTo>
                    <a:pt x="290754" y="720564"/>
                  </a:lnTo>
                  <a:lnTo>
                    <a:pt x="155912" y="632073"/>
                  </a:lnTo>
                  <a:lnTo>
                    <a:pt x="0" y="568866"/>
                  </a:lnTo>
                  <a:lnTo>
                    <a:pt x="113773" y="438237"/>
                  </a:lnTo>
                  <a:lnTo>
                    <a:pt x="324465" y="42138"/>
                  </a:lnTo>
                  <a:lnTo>
                    <a:pt x="425596" y="0"/>
                  </a:lnTo>
                  <a:close/>
                </a:path>
              </a:pathLst>
            </a:custGeom>
            <a:solidFill>
              <a:schemeClr val="accent3"/>
            </a:solidFill>
            <a:ln w="31750" cap="flat" cmpd="sng" algn="ctr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l-PL" sz="1910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18380B3-2A22-44A3-A06D-BE0AA1B3DB7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8140" y="2869296"/>
              <a:ext cx="898528" cy="1292613"/>
            </a:xfrm>
            <a:custGeom>
              <a:avLst/>
              <a:gdLst>
                <a:gd name="T0" fmla="*/ 303469 w 897545"/>
                <a:gd name="T1" fmla="*/ 58438 h 1293645"/>
                <a:gd name="T2" fmla="*/ 367582 w 897545"/>
                <a:gd name="T3" fmla="*/ 0 h 1293645"/>
                <a:gd name="T4" fmla="*/ 491533 w 897545"/>
                <a:gd name="T5" fmla="*/ 12524 h 1293645"/>
                <a:gd name="T6" fmla="*/ 530003 w 897545"/>
                <a:gd name="T7" fmla="*/ 50093 h 1293645"/>
                <a:gd name="T8" fmla="*/ 675325 w 897545"/>
                <a:gd name="T9" fmla="*/ 62616 h 1293645"/>
                <a:gd name="T10" fmla="*/ 730889 w 897545"/>
                <a:gd name="T11" fmla="*/ 150272 h 1293645"/>
                <a:gd name="T12" fmla="*/ 790727 w 897545"/>
                <a:gd name="T13" fmla="*/ 150272 h 1293645"/>
                <a:gd name="T14" fmla="*/ 833471 w 897545"/>
                <a:gd name="T15" fmla="*/ 204537 h 1293645"/>
                <a:gd name="T16" fmla="*/ 824924 w 897545"/>
                <a:gd name="T17" fmla="*/ 267150 h 1293645"/>
                <a:gd name="T18" fmla="*/ 910405 w 897545"/>
                <a:gd name="T19" fmla="*/ 363156 h 1293645"/>
                <a:gd name="T20" fmla="*/ 891796 w 897545"/>
                <a:gd name="T21" fmla="*/ 440989 h 1293645"/>
                <a:gd name="T22" fmla="*/ 901856 w 897545"/>
                <a:gd name="T23" fmla="*/ 505078 h 1293645"/>
                <a:gd name="T24" fmla="*/ 760808 w 897545"/>
                <a:gd name="T25" fmla="*/ 521774 h 1293645"/>
                <a:gd name="T26" fmla="*/ 653953 w 897545"/>
                <a:gd name="T27" fmla="*/ 609433 h 1293645"/>
                <a:gd name="T28" fmla="*/ 688147 w 897545"/>
                <a:gd name="T29" fmla="*/ 655350 h 1293645"/>
                <a:gd name="T30" fmla="*/ 525728 w 897545"/>
                <a:gd name="T31" fmla="*/ 818145 h 1293645"/>
                <a:gd name="T32" fmla="*/ 589840 w 897545"/>
                <a:gd name="T33" fmla="*/ 893280 h 1293645"/>
                <a:gd name="T34" fmla="*/ 624034 w 897545"/>
                <a:gd name="T35" fmla="*/ 1014332 h 1293645"/>
                <a:gd name="T36" fmla="*/ 705243 w 897545"/>
                <a:gd name="T37" fmla="*/ 1060247 h 1293645"/>
                <a:gd name="T38" fmla="*/ 726613 w 897545"/>
                <a:gd name="T39" fmla="*/ 1135384 h 1293645"/>
                <a:gd name="T40" fmla="*/ 538550 w 897545"/>
                <a:gd name="T41" fmla="*/ 1281481 h 1293645"/>
                <a:gd name="T42" fmla="*/ 406049 w 897545"/>
                <a:gd name="T43" fmla="*/ 1164602 h 1293645"/>
                <a:gd name="T44" fmla="*/ 406049 w 897545"/>
                <a:gd name="T45" fmla="*/ 1068595 h 1293645"/>
                <a:gd name="T46" fmla="*/ 294920 w 897545"/>
                <a:gd name="T47" fmla="*/ 1022680 h 1293645"/>
                <a:gd name="T48" fmla="*/ 294920 w 897545"/>
                <a:gd name="T49" fmla="*/ 880757 h 1293645"/>
                <a:gd name="T50" fmla="*/ 102580 w 897545"/>
                <a:gd name="T51" fmla="*/ 855712 h 1293645"/>
                <a:gd name="T52" fmla="*/ 0 w 897545"/>
                <a:gd name="T53" fmla="*/ 705441 h 1293645"/>
                <a:gd name="T54" fmla="*/ 158146 w 897545"/>
                <a:gd name="T55" fmla="*/ 659524 h 1293645"/>
                <a:gd name="T56" fmla="*/ 170968 w 897545"/>
                <a:gd name="T57" fmla="*/ 555169 h 1293645"/>
                <a:gd name="T58" fmla="*/ 205161 w 897545"/>
                <a:gd name="T59" fmla="*/ 450814 h 1293645"/>
                <a:gd name="T60" fmla="*/ 277824 w 897545"/>
                <a:gd name="T61" fmla="*/ 409072 h 1293645"/>
                <a:gd name="T62" fmla="*/ 226533 w 897545"/>
                <a:gd name="T63" fmla="*/ 329763 h 1293645"/>
                <a:gd name="T64" fmla="*/ 303469 w 897545"/>
                <a:gd name="T65" fmla="*/ 58438 h 129364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897545" h="1293645">
                  <a:moveTo>
                    <a:pt x="299182" y="58994"/>
                  </a:moveTo>
                  <a:lnTo>
                    <a:pt x="362389" y="0"/>
                  </a:lnTo>
                  <a:lnTo>
                    <a:pt x="484590" y="12642"/>
                  </a:lnTo>
                  <a:lnTo>
                    <a:pt x="522515" y="50566"/>
                  </a:lnTo>
                  <a:lnTo>
                    <a:pt x="665785" y="63208"/>
                  </a:lnTo>
                  <a:lnTo>
                    <a:pt x="720564" y="151698"/>
                  </a:lnTo>
                  <a:lnTo>
                    <a:pt x="779558" y="151698"/>
                  </a:lnTo>
                  <a:lnTo>
                    <a:pt x="821696" y="206478"/>
                  </a:lnTo>
                  <a:lnTo>
                    <a:pt x="813268" y="269685"/>
                  </a:lnTo>
                  <a:lnTo>
                    <a:pt x="897545" y="366603"/>
                  </a:lnTo>
                  <a:lnTo>
                    <a:pt x="879199" y="445175"/>
                  </a:lnTo>
                  <a:lnTo>
                    <a:pt x="889117" y="509873"/>
                  </a:lnTo>
                  <a:lnTo>
                    <a:pt x="750061" y="526728"/>
                  </a:lnTo>
                  <a:lnTo>
                    <a:pt x="644715" y="615219"/>
                  </a:lnTo>
                  <a:lnTo>
                    <a:pt x="678426" y="661571"/>
                  </a:lnTo>
                  <a:lnTo>
                    <a:pt x="518301" y="825910"/>
                  </a:lnTo>
                  <a:lnTo>
                    <a:pt x="581508" y="901759"/>
                  </a:lnTo>
                  <a:lnTo>
                    <a:pt x="615219" y="1023960"/>
                  </a:lnTo>
                  <a:lnTo>
                    <a:pt x="695281" y="1070312"/>
                  </a:lnTo>
                  <a:lnTo>
                    <a:pt x="716350" y="1146161"/>
                  </a:lnTo>
                  <a:lnTo>
                    <a:pt x="530942" y="1293645"/>
                  </a:lnTo>
                  <a:lnTo>
                    <a:pt x="400314" y="1175658"/>
                  </a:lnTo>
                  <a:lnTo>
                    <a:pt x="400314" y="1078740"/>
                  </a:lnTo>
                  <a:lnTo>
                    <a:pt x="290754" y="1032387"/>
                  </a:lnTo>
                  <a:lnTo>
                    <a:pt x="290754" y="889117"/>
                  </a:lnTo>
                  <a:lnTo>
                    <a:pt x="101132" y="863834"/>
                  </a:lnTo>
                  <a:lnTo>
                    <a:pt x="0" y="712137"/>
                  </a:lnTo>
                  <a:lnTo>
                    <a:pt x="155912" y="665785"/>
                  </a:lnTo>
                  <a:lnTo>
                    <a:pt x="168553" y="560439"/>
                  </a:lnTo>
                  <a:lnTo>
                    <a:pt x="202264" y="455093"/>
                  </a:lnTo>
                  <a:lnTo>
                    <a:pt x="273899" y="412955"/>
                  </a:lnTo>
                  <a:lnTo>
                    <a:pt x="223333" y="332893"/>
                  </a:lnTo>
                  <a:lnTo>
                    <a:pt x="299182" y="58994"/>
                  </a:lnTo>
                  <a:close/>
                </a:path>
              </a:pathLst>
            </a:custGeom>
            <a:solidFill>
              <a:srgbClr val="A6D3FF"/>
            </a:solidFill>
            <a:ln w="31750" cap="flat" cmpd="sng" algn="ctr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l-PL" sz="1910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B98F555F-ABB7-4524-8AE4-852407872150}"/>
                </a:ext>
              </a:extLst>
            </p:cNvPr>
            <p:cNvSpPr>
              <a:spLocks/>
            </p:cNvSpPr>
            <p:nvPr/>
          </p:nvSpPr>
          <p:spPr bwMode="auto">
            <a:xfrm>
              <a:off x="720714" y="863648"/>
              <a:ext cx="1588976" cy="1984677"/>
            </a:xfrm>
            <a:custGeom>
              <a:avLst/>
              <a:gdLst>
                <a:gd name="T0" fmla="*/ 772246 w 1588612"/>
                <a:gd name="T1" fmla="*/ 109530 h 1984711"/>
                <a:gd name="T2" fmla="*/ 797566 w 1588612"/>
                <a:gd name="T3" fmla="*/ 176935 h 1984711"/>
                <a:gd name="T4" fmla="*/ 772246 w 1588612"/>
                <a:gd name="T5" fmla="*/ 206422 h 1984711"/>
                <a:gd name="T6" fmla="*/ 835542 w 1588612"/>
                <a:gd name="T7" fmla="*/ 315958 h 1984711"/>
                <a:gd name="T8" fmla="*/ 768025 w 1588612"/>
                <a:gd name="T9" fmla="*/ 370723 h 1984711"/>
                <a:gd name="T10" fmla="*/ 759586 w 1588612"/>
                <a:gd name="T11" fmla="*/ 530807 h 1984711"/>
                <a:gd name="T12" fmla="*/ 856643 w 1588612"/>
                <a:gd name="T13" fmla="*/ 636124 h 1984711"/>
                <a:gd name="T14" fmla="*/ 806006 w 1588612"/>
                <a:gd name="T15" fmla="*/ 703529 h 1984711"/>
                <a:gd name="T16" fmla="*/ 822883 w 1588612"/>
                <a:gd name="T17" fmla="*/ 758295 h 1984711"/>
                <a:gd name="T18" fmla="*/ 915723 w 1588612"/>
                <a:gd name="T19" fmla="*/ 770934 h 1984711"/>
                <a:gd name="T20" fmla="*/ 928383 w 1588612"/>
                <a:gd name="T21" fmla="*/ 825699 h 1984711"/>
                <a:gd name="T22" fmla="*/ 1004341 w 1588612"/>
                <a:gd name="T23" fmla="*/ 804634 h 1984711"/>
                <a:gd name="T24" fmla="*/ 1063419 w 1588612"/>
                <a:gd name="T25" fmla="*/ 872038 h 1984711"/>
                <a:gd name="T26" fmla="*/ 1130938 w 1588612"/>
                <a:gd name="T27" fmla="*/ 884678 h 1984711"/>
                <a:gd name="T28" fmla="*/ 1173138 w 1588612"/>
                <a:gd name="T29" fmla="*/ 947869 h 1984711"/>
                <a:gd name="T30" fmla="*/ 1249095 w 1588612"/>
                <a:gd name="T31" fmla="*/ 901530 h 1984711"/>
                <a:gd name="T32" fmla="*/ 1308175 w 1588612"/>
                <a:gd name="T33" fmla="*/ 931017 h 1984711"/>
                <a:gd name="T34" fmla="*/ 1379913 w 1588612"/>
                <a:gd name="T35" fmla="*/ 947869 h 1984711"/>
                <a:gd name="T36" fmla="*/ 1430552 w 1588612"/>
                <a:gd name="T37" fmla="*/ 1023696 h 1984711"/>
                <a:gd name="T38" fmla="*/ 1590907 w 1588612"/>
                <a:gd name="T39" fmla="*/ 1036336 h 1984711"/>
                <a:gd name="T40" fmla="*/ 1552930 w 1588612"/>
                <a:gd name="T41" fmla="*/ 1158506 h 1984711"/>
                <a:gd name="T42" fmla="*/ 1502291 w 1588612"/>
                <a:gd name="T43" fmla="*/ 1196423 h 1984711"/>
                <a:gd name="T44" fmla="*/ 1498070 w 1588612"/>
                <a:gd name="T45" fmla="*/ 1255397 h 1984711"/>
                <a:gd name="T46" fmla="*/ 1422113 w 1588612"/>
                <a:gd name="T47" fmla="*/ 1272250 h 1984711"/>
                <a:gd name="T48" fmla="*/ 1422113 w 1588612"/>
                <a:gd name="T49" fmla="*/ 1390207 h 1984711"/>
                <a:gd name="T50" fmla="*/ 1384133 w 1588612"/>
                <a:gd name="T51" fmla="*/ 1423912 h 1984711"/>
                <a:gd name="T52" fmla="*/ 1261756 w 1588612"/>
                <a:gd name="T53" fmla="*/ 1444972 h 1984711"/>
                <a:gd name="T54" fmla="*/ 1223774 w 1588612"/>
                <a:gd name="T55" fmla="*/ 1748291 h 1984711"/>
                <a:gd name="T56" fmla="*/ 1147819 w 1588612"/>
                <a:gd name="T57" fmla="*/ 1727226 h 1984711"/>
                <a:gd name="T58" fmla="*/ 1076078 w 1588612"/>
                <a:gd name="T59" fmla="*/ 1798843 h 1984711"/>
                <a:gd name="T60" fmla="*/ 1143598 w 1588612"/>
                <a:gd name="T61" fmla="*/ 1954718 h 1984711"/>
                <a:gd name="T62" fmla="*/ 1008560 w 1588612"/>
                <a:gd name="T63" fmla="*/ 1984205 h 1984711"/>
                <a:gd name="T64" fmla="*/ 915723 w 1588612"/>
                <a:gd name="T65" fmla="*/ 1904162 h 1984711"/>
                <a:gd name="T66" fmla="*/ 915723 w 1588612"/>
                <a:gd name="T67" fmla="*/ 1773570 h 1984711"/>
                <a:gd name="T68" fmla="*/ 814443 w 1588612"/>
                <a:gd name="T69" fmla="*/ 1714591 h 1984711"/>
                <a:gd name="T70" fmla="*/ 822883 w 1588612"/>
                <a:gd name="T71" fmla="*/ 1642973 h 1984711"/>
                <a:gd name="T72" fmla="*/ 776466 w 1588612"/>
                <a:gd name="T73" fmla="*/ 1621907 h 1984711"/>
                <a:gd name="T74" fmla="*/ 616108 w 1588612"/>
                <a:gd name="T75" fmla="*/ 1655613 h 1984711"/>
                <a:gd name="T76" fmla="*/ 447310 w 1588612"/>
                <a:gd name="T77" fmla="*/ 1605060 h 1984711"/>
                <a:gd name="T78" fmla="*/ 421994 w 1588612"/>
                <a:gd name="T79" fmla="*/ 1529229 h 1984711"/>
                <a:gd name="T80" fmla="*/ 295396 w 1588612"/>
                <a:gd name="T81" fmla="*/ 1402845 h 1984711"/>
                <a:gd name="T82" fmla="*/ 295396 w 1588612"/>
                <a:gd name="T83" fmla="*/ 1335441 h 1984711"/>
                <a:gd name="T84" fmla="*/ 202554 w 1588612"/>
                <a:gd name="T85" fmla="*/ 1339654 h 1984711"/>
                <a:gd name="T86" fmla="*/ 63298 w 1588612"/>
                <a:gd name="T87" fmla="*/ 1158506 h 1984711"/>
                <a:gd name="T88" fmla="*/ 71736 w 1588612"/>
                <a:gd name="T89" fmla="*/ 1019487 h 1984711"/>
                <a:gd name="T90" fmla="*/ 37981 w 1588612"/>
                <a:gd name="T91" fmla="*/ 947869 h 1984711"/>
                <a:gd name="T92" fmla="*/ 29541 w 1588612"/>
                <a:gd name="T93" fmla="*/ 829912 h 1984711"/>
                <a:gd name="T94" fmla="*/ 0 w 1588612"/>
                <a:gd name="T95" fmla="*/ 787787 h 1984711"/>
                <a:gd name="T96" fmla="*/ 0 w 1588612"/>
                <a:gd name="T97" fmla="*/ 754081 h 1984711"/>
                <a:gd name="T98" fmla="*/ 50641 w 1588612"/>
                <a:gd name="T99" fmla="*/ 711955 h 1984711"/>
                <a:gd name="T100" fmla="*/ 63298 w 1588612"/>
                <a:gd name="T101" fmla="*/ 644551 h 1984711"/>
                <a:gd name="T102" fmla="*/ 92837 w 1588612"/>
                <a:gd name="T103" fmla="*/ 627699 h 1984711"/>
                <a:gd name="T104" fmla="*/ 177239 w 1588612"/>
                <a:gd name="T105" fmla="*/ 450763 h 1984711"/>
                <a:gd name="T106" fmla="*/ 341812 w 1588612"/>
                <a:gd name="T107" fmla="*/ 370723 h 1984711"/>
                <a:gd name="T108" fmla="*/ 434653 w 1588612"/>
                <a:gd name="T109" fmla="*/ 265401 h 1984711"/>
                <a:gd name="T110" fmla="*/ 375573 w 1588612"/>
                <a:gd name="T111" fmla="*/ 172723 h 1984711"/>
                <a:gd name="T112" fmla="*/ 464190 w 1588612"/>
                <a:gd name="T113" fmla="*/ 105317 h 1984711"/>
                <a:gd name="T114" fmla="*/ 527490 w 1588612"/>
                <a:gd name="T115" fmla="*/ 0 h 1984711"/>
                <a:gd name="T116" fmla="*/ 683627 w 1588612"/>
                <a:gd name="T117" fmla="*/ 126383 h 1984711"/>
                <a:gd name="T118" fmla="*/ 772246 w 1588612"/>
                <a:gd name="T119" fmla="*/ 109530 h 1984711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588612" h="1984711">
                  <a:moveTo>
                    <a:pt x="771130" y="109559"/>
                  </a:moveTo>
                  <a:lnTo>
                    <a:pt x="796413" y="176980"/>
                  </a:lnTo>
                  <a:lnTo>
                    <a:pt x="771130" y="206477"/>
                  </a:lnTo>
                  <a:lnTo>
                    <a:pt x="834338" y="316037"/>
                  </a:lnTo>
                  <a:lnTo>
                    <a:pt x="766916" y="370816"/>
                  </a:lnTo>
                  <a:lnTo>
                    <a:pt x="758489" y="530942"/>
                  </a:lnTo>
                  <a:lnTo>
                    <a:pt x="855407" y="636287"/>
                  </a:lnTo>
                  <a:lnTo>
                    <a:pt x="804841" y="703708"/>
                  </a:lnTo>
                  <a:lnTo>
                    <a:pt x="821696" y="758488"/>
                  </a:lnTo>
                  <a:lnTo>
                    <a:pt x="914400" y="771130"/>
                  </a:lnTo>
                  <a:lnTo>
                    <a:pt x="927042" y="825909"/>
                  </a:lnTo>
                  <a:lnTo>
                    <a:pt x="1002891" y="804840"/>
                  </a:lnTo>
                  <a:lnTo>
                    <a:pt x="1061884" y="872261"/>
                  </a:lnTo>
                  <a:lnTo>
                    <a:pt x="1129305" y="884903"/>
                  </a:lnTo>
                  <a:lnTo>
                    <a:pt x="1171444" y="948110"/>
                  </a:lnTo>
                  <a:lnTo>
                    <a:pt x="1247292" y="901758"/>
                  </a:lnTo>
                  <a:lnTo>
                    <a:pt x="1306286" y="931255"/>
                  </a:lnTo>
                  <a:lnTo>
                    <a:pt x="1377921" y="948110"/>
                  </a:lnTo>
                  <a:lnTo>
                    <a:pt x="1428487" y="1023959"/>
                  </a:lnTo>
                  <a:lnTo>
                    <a:pt x="1588612" y="1036601"/>
                  </a:lnTo>
                  <a:lnTo>
                    <a:pt x="1550688" y="1158802"/>
                  </a:lnTo>
                  <a:lnTo>
                    <a:pt x="1500122" y="1196726"/>
                  </a:lnTo>
                  <a:lnTo>
                    <a:pt x="1495908" y="1255720"/>
                  </a:lnTo>
                  <a:lnTo>
                    <a:pt x="1420059" y="1272575"/>
                  </a:lnTo>
                  <a:lnTo>
                    <a:pt x="1420059" y="1390562"/>
                  </a:lnTo>
                  <a:lnTo>
                    <a:pt x="1382135" y="1424273"/>
                  </a:lnTo>
                  <a:lnTo>
                    <a:pt x="1259934" y="1445342"/>
                  </a:lnTo>
                  <a:lnTo>
                    <a:pt x="1222009" y="1748737"/>
                  </a:lnTo>
                  <a:lnTo>
                    <a:pt x="1146161" y="1727668"/>
                  </a:lnTo>
                  <a:lnTo>
                    <a:pt x="1074526" y="1799303"/>
                  </a:lnTo>
                  <a:lnTo>
                    <a:pt x="1141947" y="1955214"/>
                  </a:lnTo>
                  <a:lnTo>
                    <a:pt x="1007104" y="1984711"/>
                  </a:lnTo>
                  <a:lnTo>
                    <a:pt x="914400" y="1904649"/>
                  </a:lnTo>
                  <a:lnTo>
                    <a:pt x="914400" y="1774020"/>
                  </a:lnTo>
                  <a:lnTo>
                    <a:pt x="813268" y="1715026"/>
                  </a:lnTo>
                  <a:lnTo>
                    <a:pt x="821696" y="1643391"/>
                  </a:lnTo>
                  <a:lnTo>
                    <a:pt x="775344" y="1622322"/>
                  </a:lnTo>
                  <a:lnTo>
                    <a:pt x="615219" y="1656033"/>
                  </a:lnTo>
                  <a:lnTo>
                    <a:pt x="446666" y="1605467"/>
                  </a:lnTo>
                  <a:lnTo>
                    <a:pt x="421383" y="1529618"/>
                  </a:lnTo>
                  <a:lnTo>
                    <a:pt x="294968" y="1403203"/>
                  </a:lnTo>
                  <a:lnTo>
                    <a:pt x="294968" y="1335782"/>
                  </a:lnTo>
                  <a:lnTo>
                    <a:pt x="202264" y="1339996"/>
                  </a:lnTo>
                  <a:lnTo>
                    <a:pt x="63208" y="1158802"/>
                  </a:lnTo>
                  <a:lnTo>
                    <a:pt x="71635" y="1019745"/>
                  </a:lnTo>
                  <a:lnTo>
                    <a:pt x="37925" y="948110"/>
                  </a:lnTo>
                  <a:lnTo>
                    <a:pt x="29497" y="830123"/>
                  </a:lnTo>
                  <a:lnTo>
                    <a:pt x="0" y="787985"/>
                  </a:lnTo>
                  <a:lnTo>
                    <a:pt x="0" y="754274"/>
                  </a:lnTo>
                  <a:lnTo>
                    <a:pt x="50566" y="712136"/>
                  </a:lnTo>
                  <a:lnTo>
                    <a:pt x="63208" y="644715"/>
                  </a:lnTo>
                  <a:lnTo>
                    <a:pt x="92704" y="627860"/>
                  </a:lnTo>
                  <a:lnTo>
                    <a:pt x="176981" y="450879"/>
                  </a:lnTo>
                  <a:lnTo>
                    <a:pt x="341320" y="370816"/>
                  </a:lnTo>
                  <a:lnTo>
                    <a:pt x="434024" y="265471"/>
                  </a:lnTo>
                  <a:lnTo>
                    <a:pt x="375031" y="172767"/>
                  </a:lnTo>
                  <a:lnTo>
                    <a:pt x="463521" y="105345"/>
                  </a:lnTo>
                  <a:lnTo>
                    <a:pt x="526728" y="0"/>
                  </a:lnTo>
                  <a:lnTo>
                    <a:pt x="682640" y="126414"/>
                  </a:lnTo>
                  <a:lnTo>
                    <a:pt x="771130" y="109559"/>
                  </a:lnTo>
                  <a:close/>
                </a:path>
              </a:pathLst>
            </a:custGeom>
            <a:solidFill>
              <a:srgbClr val="003399"/>
            </a:solidFill>
            <a:ln w="31750" cap="flat" cmpd="sng" algn="ctr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l-PL" sz="1910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69DEA045-0DD7-40AA-8CF6-3309CE4DE1F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6990" y="3305887"/>
              <a:ext cx="1189841" cy="1035234"/>
            </a:xfrm>
            <a:custGeom>
              <a:avLst/>
              <a:gdLst>
                <a:gd name="T0" fmla="*/ 381148 w 1188299"/>
                <a:gd name="T1" fmla="*/ 0 h 1032387"/>
                <a:gd name="T2" fmla="*/ 381148 w 1188299"/>
                <a:gd name="T3" fmla="*/ 0 h 1032387"/>
                <a:gd name="T4" fmla="*/ 445388 w 1188299"/>
                <a:gd name="T5" fmla="*/ 4362 h 1032387"/>
                <a:gd name="T6" fmla="*/ 462518 w 1188299"/>
                <a:gd name="T7" fmla="*/ 8721 h 1032387"/>
                <a:gd name="T8" fmla="*/ 612409 w 1188299"/>
                <a:gd name="T9" fmla="*/ 21799 h 1032387"/>
                <a:gd name="T10" fmla="*/ 650951 w 1188299"/>
                <a:gd name="T11" fmla="*/ 213638 h 1032387"/>
                <a:gd name="T12" fmla="*/ 723755 w 1188299"/>
                <a:gd name="T13" fmla="*/ 257237 h 1032387"/>
                <a:gd name="T14" fmla="*/ 1057795 w 1188299"/>
                <a:gd name="T15" fmla="*/ 152599 h 1032387"/>
                <a:gd name="T16" fmla="*/ 1096339 w 1188299"/>
                <a:gd name="T17" fmla="*/ 431635 h 1032387"/>
                <a:gd name="T18" fmla="*/ 1104904 w 1188299"/>
                <a:gd name="T19" fmla="*/ 483954 h 1032387"/>
                <a:gd name="T20" fmla="*/ 1104904 w 1188299"/>
                <a:gd name="T21" fmla="*/ 483954 h 1032387"/>
                <a:gd name="T22" fmla="*/ 1092055 w 1188299"/>
                <a:gd name="T23" fmla="*/ 562433 h 1032387"/>
                <a:gd name="T24" fmla="*/ 1147729 w 1188299"/>
                <a:gd name="T25" fmla="*/ 597312 h 1032387"/>
                <a:gd name="T26" fmla="*/ 1207686 w 1188299"/>
                <a:gd name="T27" fmla="*/ 832749 h 1032387"/>
                <a:gd name="T28" fmla="*/ 1014970 w 1188299"/>
                <a:gd name="T29" fmla="*/ 841467 h 1032387"/>
                <a:gd name="T30" fmla="*/ 1014970 w 1188299"/>
                <a:gd name="T31" fmla="*/ 906868 h 1032387"/>
                <a:gd name="T32" fmla="*/ 946448 w 1188299"/>
                <a:gd name="T33" fmla="*/ 941748 h 1032387"/>
                <a:gd name="T34" fmla="*/ 873645 w 1188299"/>
                <a:gd name="T35" fmla="*/ 871988 h 1032387"/>
                <a:gd name="T36" fmla="*/ 668083 w 1188299"/>
                <a:gd name="T37" fmla="*/ 880708 h 1032387"/>
                <a:gd name="T38" fmla="*/ 633820 w 1188299"/>
                <a:gd name="T39" fmla="*/ 941748 h 1032387"/>
                <a:gd name="T40" fmla="*/ 582430 w 1188299"/>
                <a:gd name="T41" fmla="*/ 941748 h 1032387"/>
                <a:gd name="T42" fmla="*/ 501062 w 1188299"/>
                <a:gd name="T43" fmla="*/ 1068185 h 1032387"/>
                <a:gd name="T44" fmla="*/ 462518 w 1188299"/>
                <a:gd name="T45" fmla="*/ 1011507 h 1032387"/>
                <a:gd name="T46" fmla="*/ 411127 w 1188299"/>
                <a:gd name="T47" fmla="*/ 1033307 h 1032387"/>
                <a:gd name="T48" fmla="*/ 406844 w 1188299"/>
                <a:gd name="T49" fmla="*/ 885068 h 1032387"/>
                <a:gd name="T50" fmla="*/ 321193 w 1188299"/>
                <a:gd name="T51" fmla="*/ 858909 h 1032387"/>
                <a:gd name="T52" fmla="*/ 274085 w 1188299"/>
                <a:gd name="T53" fmla="*/ 758629 h 1032387"/>
                <a:gd name="T54" fmla="*/ 218411 w 1188299"/>
                <a:gd name="T55" fmla="*/ 723749 h 1032387"/>
                <a:gd name="T56" fmla="*/ 192715 w 1188299"/>
                <a:gd name="T57" fmla="*/ 658354 h 1032387"/>
                <a:gd name="T58" fmla="*/ 107065 w 1188299"/>
                <a:gd name="T59" fmla="*/ 606031 h 1032387"/>
                <a:gd name="T60" fmla="*/ 64237 w 1188299"/>
                <a:gd name="T61" fmla="*/ 479594 h 1032387"/>
                <a:gd name="T62" fmla="*/ 0 w 1188299"/>
                <a:gd name="T63" fmla="*/ 405476 h 1032387"/>
                <a:gd name="T64" fmla="*/ 171303 w 1188299"/>
                <a:gd name="T65" fmla="*/ 235437 h 1032387"/>
                <a:gd name="T66" fmla="*/ 141324 w 1188299"/>
                <a:gd name="T67" fmla="*/ 183118 h 1032387"/>
                <a:gd name="T68" fmla="*/ 248389 w 1188299"/>
                <a:gd name="T69" fmla="*/ 91558 h 1032387"/>
                <a:gd name="T70" fmla="*/ 389713 w 1188299"/>
                <a:gd name="T71" fmla="*/ 74119 h 1032387"/>
                <a:gd name="T72" fmla="*/ 381148 w 1188299"/>
                <a:gd name="T73" fmla="*/ 0 h 103238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188299" h="1032387">
                  <a:moveTo>
                    <a:pt x="375030" y="0"/>
                  </a:moveTo>
                  <a:lnTo>
                    <a:pt x="375030" y="0"/>
                  </a:lnTo>
                  <a:cubicBezTo>
                    <a:pt x="396099" y="1405"/>
                    <a:pt x="417238" y="2003"/>
                    <a:pt x="438238" y="4214"/>
                  </a:cubicBezTo>
                  <a:cubicBezTo>
                    <a:pt x="443997" y="4820"/>
                    <a:pt x="455093" y="8428"/>
                    <a:pt x="455093" y="8428"/>
                  </a:cubicBezTo>
                  <a:lnTo>
                    <a:pt x="602577" y="21069"/>
                  </a:lnTo>
                  <a:lnTo>
                    <a:pt x="640501" y="206478"/>
                  </a:lnTo>
                  <a:lnTo>
                    <a:pt x="712136" y="248616"/>
                  </a:lnTo>
                  <a:lnTo>
                    <a:pt x="1040815" y="147484"/>
                  </a:lnTo>
                  <a:lnTo>
                    <a:pt x="1078739" y="417169"/>
                  </a:lnTo>
                  <a:lnTo>
                    <a:pt x="1087167" y="467735"/>
                  </a:lnTo>
                  <a:lnTo>
                    <a:pt x="1074525" y="543584"/>
                  </a:lnTo>
                  <a:lnTo>
                    <a:pt x="1129305" y="577294"/>
                  </a:lnTo>
                  <a:lnTo>
                    <a:pt x="1188299" y="804841"/>
                  </a:lnTo>
                  <a:lnTo>
                    <a:pt x="998677" y="813268"/>
                  </a:lnTo>
                  <a:lnTo>
                    <a:pt x="998677" y="876476"/>
                  </a:lnTo>
                  <a:lnTo>
                    <a:pt x="931255" y="910186"/>
                  </a:lnTo>
                  <a:lnTo>
                    <a:pt x="859620" y="842765"/>
                  </a:lnTo>
                  <a:lnTo>
                    <a:pt x="657357" y="851193"/>
                  </a:lnTo>
                  <a:lnTo>
                    <a:pt x="623646" y="910186"/>
                  </a:lnTo>
                  <a:lnTo>
                    <a:pt x="573080" y="910186"/>
                  </a:lnTo>
                  <a:lnTo>
                    <a:pt x="493018" y="1032387"/>
                  </a:lnTo>
                  <a:lnTo>
                    <a:pt x="455093" y="977608"/>
                  </a:lnTo>
                  <a:lnTo>
                    <a:pt x="404527" y="998677"/>
                  </a:lnTo>
                  <a:lnTo>
                    <a:pt x="400313" y="855407"/>
                  </a:lnTo>
                  <a:lnTo>
                    <a:pt x="316037" y="830124"/>
                  </a:lnTo>
                  <a:lnTo>
                    <a:pt x="269685" y="733206"/>
                  </a:lnTo>
                  <a:lnTo>
                    <a:pt x="214905" y="699495"/>
                  </a:lnTo>
                  <a:lnTo>
                    <a:pt x="189622" y="636288"/>
                  </a:lnTo>
                  <a:lnTo>
                    <a:pt x="105346" y="585722"/>
                  </a:lnTo>
                  <a:lnTo>
                    <a:pt x="63207" y="463521"/>
                  </a:lnTo>
                  <a:lnTo>
                    <a:pt x="0" y="391886"/>
                  </a:lnTo>
                  <a:lnTo>
                    <a:pt x="168553" y="227547"/>
                  </a:lnTo>
                  <a:lnTo>
                    <a:pt x="139056" y="176981"/>
                  </a:lnTo>
                  <a:lnTo>
                    <a:pt x="244402" y="88490"/>
                  </a:lnTo>
                  <a:lnTo>
                    <a:pt x="383458" y="71635"/>
                  </a:lnTo>
                  <a:lnTo>
                    <a:pt x="375030" y="0"/>
                  </a:lnTo>
                  <a:close/>
                </a:path>
              </a:pathLst>
            </a:custGeom>
            <a:solidFill>
              <a:srgbClr val="003399"/>
            </a:solidFill>
            <a:ln w="31750" cap="flat" cmpd="sng" algn="ctr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l-PL" sz="1910"/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5A81D8AE-7F0B-446A-8127-F5A565CA21C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5164" y="1883631"/>
              <a:ext cx="1310906" cy="1176316"/>
            </a:xfrm>
            <a:custGeom>
              <a:avLst/>
              <a:gdLst>
                <a:gd name="T0" fmla="*/ 512261 w 1309505"/>
                <a:gd name="T1" fmla="*/ 25106 h 1175161"/>
                <a:gd name="T2" fmla="*/ 595883 w 1309505"/>
                <a:gd name="T3" fmla="*/ 0 h 1175161"/>
                <a:gd name="T4" fmla="*/ 676854 w 1309505"/>
                <a:gd name="T5" fmla="*/ 53351 h 1175161"/>
                <a:gd name="T6" fmla="*/ 973295 w 1309505"/>
                <a:gd name="T7" fmla="*/ 63518 h 1175161"/>
                <a:gd name="T8" fmla="*/ 998908 w 1309505"/>
                <a:gd name="T9" fmla="*/ 157416 h 1175161"/>
                <a:gd name="T10" fmla="*/ 1084285 w 1309505"/>
                <a:gd name="T11" fmla="*/ 187292 h 1175161"/>
                <a:gd name="T12" fmla="*/ 1091314 w 1309505"/>
                <a:gd name="T13" fmla="*/ 335669 h 1175161"/>
                <a:gd name="T14" fmla="*/ 1280652 w 1309505"/>
                <a:gd name="T15" fmla="*/ 329646 h 1175161"/>
                <a:gd name="T16" fmla="*/ 1326602 w 1309505"/>
                <a:gd name="T17" fmla="*/ 440618 h 1175161"/>
                <a:gd name="T18" fmla="*/ 1293457 w 1309505"/>
                <a:gd name="T19" fmla="*/ 524467 h 1175161"/>
                <a:gd name="T20" fmla="*/ 1185228 w 1309505"/>
                <a:gd name="T21" fmla="*/ 560870 h 1175161"/>
                <a:gd name="T22" fmla="*/ 1229164 w 1309505"/>
                <a:gd name="T23" fmla="*/ 621124 h 1175161"/>
                <a:gd name="T24" fmla="*/ 1250770 w 1309505"/>
                <a:gd name="T25" fmla="*/ 716532 h 1175161"/>
                <a:gd name="T26" fmla="*/ 1135512 w 1309505"/>
                <a:gd name="T27" fmla="*/ 870182 h 1175161"/>
                <a:gd name="T28" fmla="*/ 1075746 w 1309505"/>
                <a:gd name="T29" fmla="*/ 904325 h 1175161"/>
                <a:gd name="T30" fmla="*/ 1088553 w 1309505"/>
                <a:gd name="T31" fmla="*/ 921400 h 1175161"/>
                <a:gd name="T32" fmla="*/ 956219 w 1309505"/>
                <a:gd name="T33" fmla="*/ 947006 h 1175161"/>
                <a:gd name="T34" fmla="*/ 943414 w 1309505"/>
                <a:gd name="T35" fmla="*/ 1002492 h 1175161"/>
                <a:gd name="T36" fmla="*/ 986102 w 1309505"/>
                <a:gd name="T37" fmla="*/ 1028103 h 1175161"/>
                <a:gd name="T38" fmla="*/ 990370 w 1309505"/>
                <a:gd name="T39" fmla="*/ 1092121 h 1175161"/>
                <a:gd name="T40" fmla="*/ 904993 w 1309505"/>
                <a:gd name="T41" fmla="*/ 1062246 h 1175161"/>
                <a:gd name="T42" fmla="*/ 811079 w 1309505"/>
                <a:gd name="T43" fmla="*/ 1190287 h 1175161"/>
                <a:gd name="T44" fmla="*/ 764122 w 1309505"/>
                <a:gd name="T45" fmla="*/ 1147606 h 1175161"/>
                <a:gd name="T46" fmla="*/ 717164 w 1309505"/>
                <a:gd name="T47" fmla="*/ 1151874 h 1175161"/>
                <a:gd name="T48" fmla="*/ 665938 w 1309505"/>
                <a:gd name="T49" fmla="*/ 1075046 h 1175161"/>
                <a:gd name="T50" fmla="*/ 503722 w 1309505"/>
                <a:gd name="T51" fmla="*/ 1049436 h 1175161"/>
                <a:gd name="T52" fmla="*/ 452497 w 1309505"/>
                <a:gd name="T53" fmla="*/ 1011030 h 1175161"/>
                <a:gd name="T54" fmla="*/ 330957 w 1309505"/>
                <a:gd name="T55" fmla="*/ 1017549 h 1175161"/>
                <a:gd name="T56" fmla="*/ 281744 w 1309505"/>
                <a:gd name="T57" fmla="*/ 1040904 h 1175161"/>
                <a:gd name="T58" fmla="*/ 261909 w 1309505"/>
                <a:gd name="T59" fmla="*/ 979641 h 1175161"/>
                <a:gd name="T60" fmla="*/ 51225 w 1309505"/>
                <a:gd name="T61" fmla="*/ 925666 h 1175161"/>
                <a:gd name="T62" fmla="*/ 0 w 1309505"/>
                <a:gd name="T63" fmla="*/ 789088 h 1175161"/>
                <a:gd name="T64" fmla="*/ 89645 w 1309505"/>
                <a:gd name="T65" fmla="*/ 720801 h 1175161"/>
                <a:gd name="T66" fmla="*/ 145140 w 1309505"/>
                <a:gd name="T67" fmla="*/ 733603 h 1175161"/>
                <a:gd name="T68" fmla="*/ 196366 w 1309505"/>
                <a:gd name="T69" fmla="*/ 430572 h 1175161"/>
                <a:gd name="T70" fmla="*/ 303088 w 1309505"/>
                <a:gd name="T71" fmla="*/ 409231 h 1175161"/>
                <a:gd name="T72" fmla="*/ 345776 w 1309505"/>
                <a:gd name="T73" fmla="*/ 366549 h 1175161"/>
                <a:gd name="T74" fmla="*/ 350045 w 1309505"/>
                <a:gd name="T75" fmla="*/ 251314 h 1175161"/>
                <a:gd name="T76" fmla="*/ 414078 w 1309505"/>
                <a:gd name="T77" fmla="*/ 234242 h 1175161"/>
                <a:gd name="T78" fmla="*/ 435420 w 1309505"/>
                <a:gd name="T79" fmla="*/ 170219 h 1175161"/>
                <a:gd name="T80" fmla="*/ 490917 w 1309505"/>
                <a:gd name="T81" fmla="*/ 140344 h 1175161"/>
                <a:gd name="T82" fmla="*/ 512261 w 1309505"/>
                <a:gd name="T83" fmla="*/ 25106 h 1175161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309505" h="1175161">
                  <a:moveTo>
                    <a:pt x="505659" y="24786"/>
                  </a:moveTo>
                  <a:lnTo>
                    <a:pt x="588205" y="0"/>
                  </a:lnTo>
                  <a:lnTo>
                    <a:pt x="668131" y="52674"/>
                  </a:lnTo>
                  <a:lnTo>
                    <a:pt x="960752" y="62711"/>
                  </a:lnTo>
                  <a:lnTo>
                    <a:pt x="986035" y="155415"/>
                  </a:lnTo>
                  <a:lnTo>
                    <a:pt x="1070311" y="184912"/>
                  </a:lnTo>
                  <a:lnTo>
                    <a:pt x="1077249" y="331403"/>
                  </a:lnTo>
                  <a:lnTo>
                    <a:pt x="1264147" y="325457"/>
                  </a:lnTo>
                  <a:lnTo>
                    <a:pt x="1309505" y="435018"/>
                  </a:lnTo>
                  <a:lnTo>
                    <a:pt x="1276788" y="517804"/>
                  </a:lnTo>
                  <a:lnTo>
                    <a:pt x="1169953" y="553742"/>
                  </a:lnTo>
                  <a:lnTo>
                    <a:pt x="1213323" y="613231"/>
                  </a:lnTo>
                  <a:lnTo>
                    <a:pt x="1234650" y="707426"/>
                  </a:lnTo>
                  <a:lnTo>
                    <a:pt x="1120877" y="859124"/>
                  </a:lnTo>
                  <a:lnTo>
                    <a:pt x="1061883" y="892834"/>
                  </a:lnTo>
                  <a:lnTo>
                    <a:pt x="1074525" y="909690"/>
                  </a:lnTo>
                  <a:lnTo>
                    <a:pt x="943896" y="934972"/>
                  </a:lnTo>
                  <a:lnTo>
                    <a:pt x="931255" y="989752"/>
                  </a:lnTo>
                  <a:lnTo>
                    <a:pt x="973393" y="1015035"/>
                  </a:lnTo>
                  <a:lnTo>
                    <a:pt x="977607" y="1078243"/>
                  </a:lnTo>
                  <a:lnTo>
                    <a:pt x="893330" y="1048746"/>
                  </a:lnTo>
                  <a:lnTo>
                    <a:pt x="800626" y="1175161"/>
                  </a:lnTo>
                  <a:lnTo>
                    <a:pt x="754274" y="1133022"/>
                  </a:lnTo>
                  <a:lnTo>
                    <a:pt x="707922" y="1137236"/>
                  </a:lnTo>
                  <a:lnTo>
                    <a:pt x="657356" y="1061387"/>
                  </a:lnTo>
                  <a:lnTo>
                    <a:pt x="497231" y="1036104"/>
                  </a:lnTo>
                  <a:lnTo>
                    <a:pt x="446665" y="998180"/>
                  </a:lnTo>
                  <a:lnTo>
                    <a:pt x="326691" y="1004621"/>
                  </a:lnTo>
                  <a:lnTo>
                    <a:pt x="278112" y="1027677"/>
                  </a:lnTo>
                  <a:lnTo>
                    <a:pt x="258533" y="967193"/>
                  </a:lnTo>
                  <a:lnTo>
                    <a:pt x="50565" y="913903"/>
                  </a:lnTo>
                  <a:lnTo>
                    <a:pt x="0" y="779061"/>
                  </a:lnTo>
                  <a:lnTo>
                    <a:pt x="88490" y="711640"/>
                  </a:lnTo>
                  <a:lnTo>
                    <a:pt x="143270" y="724281"/>
                  </a:lnTo>
                  <a:lnTo>
                    <a:pt x="193835" y="425100"/>
                  </a:lnTo>
                  <a:lnTo>
                    <a:pt x="299181" y="404031"/>
                  </a:lnTo>
                  <a:lnTo>
                    <a:pt x="341319" y="361892"/>
                  </a:lnTo>
                  <a:lnTo>
                    <a:pt x="345533" y="248119"/>
                  </a:lnTo>
                  <a:lnTo>
                    <a:pt x="408741" y="231264"/>
                  </a:lnTo>
                  <a:lnTo>
                    <a:pt x="429810" y="168056"/>
                  </a:lnTo>
                  <a:lnTo>
                    <a:pt x="484589" y="138560"/>
                  </a:lnTo>
                  <a:lnTo>
                    <a:pt x="505659" y="24786"/>
                  </a:lnTo>
                  <a:close/>
                </a:path>
              </a:pathLst>
            </a:custGeom>
            <a:solidFill>
              <a:schemeClr val="accent3"/>
            </a:solidFill>
            <a:ln w="31750" cap="flat" cmpd="sng" algn="ctr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l-PL" sz="1910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E0B1883-7CB2-48B0-BCDC-1528132FD753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7761" y="2661487"/>
              <a:ext cx="1082017" cy="890339"/>
            </a:xfrm>
            <a:custGeom>
              <a:avLst/>
              <a:gdLst>
                <a:gd name="T0" fmla="*/ 381707 w 1082953"/>
                <a:gd name="T1" fmla="*/ 0 h 889117"/>
                <a:gd name="T2" fmla="*/ 444623 w 1082953"/>
                <a:gd name="T3" fmla="*/ 46666 h 889117"/>
                <a:gd name="T4" fmla="*/ 465597 w 1082953"/>
                <a:gd name="T5" fmla="*/ 89088 h 889117"/>
                <a:gd name="T6" fmla="*/ 570462 w 1082953"/>
                <a:gd name="T7" fmla="*/ 152723 h 889117"/>
                <a:gd name="T8" fmla="*/ 721465 w 1082953"/>
                <a:gd name="T9" fmla="*/ 144238 h 889117"/>
                <a:gd name="T10" fmla="*/ 721465 w 1082953"/>
                <a:gd name="T11" fmla="*/ 190904 h 889117"/>
                <a:gd name="T12" fmla="*/ 872470 w 1082953"/>
                <a:gd name="T13" fmla="*/ 250297 h 889117"/>
                <a:gd name="T14" fmla="*/ 1036058 w 1082953"/>
                <a:gd name="T15" fmla="*/ 212115 h 889117"/>
                <a:gd name="T16" fmla="*/ 1078004 w 1082953"/>
                <a:gd name="T17" fmla="*/ 428472 h 889117"/>
                <a:gd name="T18" fmla="*/ 952166 w 1082953"/>
                <a:gd name="T19" fmla="*/ 593922 h 889117"/>
                <a:gd name="T20" fmla="*/ 725660 w 1082953"/>
                <a:gd name="T21" fmla="*/ 801794 h 889117"/>
                <a:gd name="T22" fmla="*/ 423652 w 1082953"/>
                <a:gd name="T23" fmla="*/ 895127 h 889117"/>
                <a:gd name="T24" fmla="*/ 348149 w 1082953"/>
                <a:gd name="T25" fmla="*/ 848461 h 889117"/>
                <a:gd name="T26" fmla="*/ 306203 w 1082953"/>
                <a:gd name="T27" fmla="*/ 657558 h 889117"/>
                <a:gd name="T28" fmla="*/ 71307 w 1082953"/>
                <a:gd name="T29" fmla="*/ 653315 h 889117"/>
                <a:gd name="T30" fmla="*/ 88087 w 1082953"/>
                <a:gd name="T31" fmla="*/ 568469 h 889117"/>
                <a:gd name="T32" fmla="*/ 0 w 1082953"/>
                <a:gd name="T33" fmla="*/ 487866 h 889117"/>
                <a:gd name="T34" fmla="*/ 16776 w 1082953"/>
                <a:gd name="T35" fmla="*/ 390292 h 889117"/>
                <a:gd name="T36" fmla="*/ 117447 w 1082953"/>
                <a:gd name="T37" fmla="*/ 267265 h 889117"/>
                <a:gd name="T38" fmla="*/ 192951 w 1082953"/>
                <a:gd name="T39" fmla="*/ 309688 h 889117"/>
                <a:gd name="T40" fmla="*/ 192951 w 1082953"/>
                <a:gd name="T41" fmla="*/ 241811 h 889117"/>
                <a:gd name="T42" fmla="*/ 151003 w 1082953"/>
                <a:gd name="T43" fmla="*/ 207873 h 889117"/>
                <a:gd name="T44" fmla="*/ 167783 w 1082953"/>
                <a:gd name="T45" fmla="*/ 144238 h 889117"/>
                <a:gd name="T46" fmla="*/ 281036 w 1082953"/>
                <a:gd name="T47" fmla="*/ 114542 h 889117"/>
                <a:gd name="T48" fmla="*/ 381707 w 1082953"/>
                <a:gd name="T49" fmla="*/ 0 h 8891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82953" h="889117">
                  <a:moveTo>
                    <a:pt x="383458" y="0"/>
                  </a:moveTo>
                  <a:lnTo>
                    <a:pt x="446665" y="46352"/>
                  </a:lnTo>
                  <a:lnTo>
                    <a:pt x="467734" y="88490"/>
                  </a:lnTo>
                  <a:lnTo>
                    <a:pt x="573080" y="151698"/>
                  </a:lnTo>
                  <a:lnTo>
                    <a:pt x="724777" y="143270"/>
                  </a:lnTo>
                  <a:lnTo>
                    <a:pt x="724777" y="189622"/>
                  </a:lnTo>
                  <a:lnTo>
                    <a:pt x="876475" y="248616"/>
                  </a:lnTo>
                  <a:lnTo>
                    <a:pt x="1040814" y="210691"/>
                  </a:lnTo>
                  <a:lnTo>
                    <a:pt x="1082953" y="425596"/>
                  </a:lnTo>
                  <a:lnTo>
                    <a:pt x="956538" y="589935"/>
                  </a:lnTo>
                  <a:lnTo>
                    <a:pt x="728991" y="796413"/>
                  </a:lnTo>
                  <a:lnTo>
                    <a:pt x="425596" y="889117"/>
                  </a:lnTo>
                  <a:lnTo>
                    <a:pt x="349747" y="842765"/>
                  </a:lnTo>
                  <a:lnTo>
                    <a:pt x="307609" y="653143"/>
                  </a:lnTo>
                  <a:lnTo>
                    <a:pt x="71635" y="648929"/>
                  </a:lnTo>
                  <a:lnTo>
                    <a:pt x="88490" y="564653"/>
                  </a:lnTo>
                  <a:lnTo>
                    <a:pt x="0" y="484590"/>
                  </a:lnTo>
                  <a:lnTo>
                    <a:pt x="16855" y="387672"/>
                  </a:lnTo>
                  <a:lnTo>
                    <a:pt x="117987" y="265471"/>
                  </a:lnTo>
                  <a:lnTo>
                    <a:pt x="193836" y="307609"/>
                  </a:lnTo>
                  <a:lnTo>
                    <a:pt x="193836" y="240188"/>
                  </a:lnTo>
                  <a:lnTo>
                    <a:pt x="151697" y="206477"/>
                  </a:lnTo>
                  <a:lnTo>
                    <a:pt x="168553" y="143270"/>
                  </a:lnTo>
                  <a:lnTo>
                    <a:pt x="282326" y="113773"/>
                  </a:lnTo>
                  <a:lnTo>
                    <a:pt x="383458" y="0"/>
                  </a:lnTo>
                  <a:close/>
                </a:path>
              </a:pathLst>
            </a:custGeom>
            <a:pattFill prst="dkVert">
              <a:fgClr>
                <a:srgbClr val="FFC000"/>
              </a:fgClr>
              <a:bgClr>
                <a:srgbClr val="92D050"/>
              </a:bgClr>
            </a:pattFill>
            <a:ln w="31750" cap="flat" cmpd="sng" algn="ctr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l-PL" sz="1910" dirty="0"/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A1200C37-D732-4B8E-BEA8-4EB897D060B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6041" y="3059947"/>
              <a:ext cx="1146333" cy="1351716"/>
            </a:xfrm>
            <a:custGeom>
              <a:avLst/>
              <a:gdLst>
                <a:gd name="T0" fmla="*/ 346162 w 1146161"/>
                <a:gd name="T1" fmla="*/ 20900 h 1352637"/>
                <a:gd name="T2" fmla="*/ 502351 w 1146161"/>
                <a:gd name="T3" fmla="*/ 0 h 1352637"/>
                <a:gd name="T4" fmla="*/ 534136 w 1146161"/>
                <a:gd name="T5" fmla="*/ 97599 h 1352637"/>
                <a:gd name="T6" fmla="*/ 679161 w 1146161"/>
                <a:gd name="T7" fmla="*/ 160782 h 1352637"/>
                <a:gd name="T8" fmla="*/ 688098 w 1146161"/>
                <a:gd name="T9" fmla="*/ 217321 h 1352637"/>
                <a:gd name="T10" fmla="*/ 605903 w 1146161"/>
                <a:gd name="T11" fmla="*/ 271652 h 1352637"/>
                <a:gd name="T12" fmla="*/ 613847 w 1146161"/>
                <a:gd name="T13" fmla="*/ 342699 h 1352637"/>
                <a:gd name="T14" fmla="*/ 899176 w 1146161"/>
                <a:gd name="T15" fmla="*/ 405388 h 1352637"/>
                <a:gd name="T16" fmla="*/ 979384 w 1146161"/>
                <a:gd name="T17" fmla="*/ 309265 h 1352637"/>
                <a:gd name="T18" fmla="*/ 1101802 w 1146161"/>
                <a:gd name="T19" fmla="*/ 338519 h 1352637"/>
                <a:gd name="T20" fmla="*/ 1148239 w 1146161"/>
                <a:gd name="T21" fmla="*/ 388670 h 1352637"/>
                <a:gd name="T22" fmla="*/ 768305 w 1146161"/>
                <a:gd name="T23" fmla="*/ 931974 h 1352637"/>
                <a:gd name="T24" fmla="*/ 810524 w 1146161"/>
                <a:gd name="T25" fmla="*/ 1044814 h 1352637"/>
                <a:gd name="T26" fmla="*/ 789412 w 1146161"/>
                <a:gd name="T27" fmla="*/ 1161833 h 1352637"/>
                <a:gd name="T28" fmla="*/ 831634 w 1146161"/>
                <a:gd name="T29" fmla="*/ 1245417 h 1352637"/>
                <a:gd name="T30" fmla="*/ 907616 w 1146161"/>
                <a:gd name="T31" fmla="*/ 1295568 h 1352637"/>
                <a:gd name="T32" fmla="*/ 890732 w 1146161"/>
                <a:gd name="T33" fmla="*/ 1341540 h 1352637"/>
                <a:gd name="T34" fmla="*/ 688098 w 1146161"/>
                <a:gd name="T35" fmla="*/ 1278851 h 1352637"/>
                <a:gd name="T36" fmla="*/ 536123 w 1146161"/>
                <a:gd name="T37" fmla="*/ 1207804 h 1352637"/>
                <a:gd name="T38" fmla="*/ 472807 w 1146161"/>
                <a:gd name="T39" fmla="*/ 1132579 h 1352637"/>
                <a:gd name="T40" fmla="*/ 320831 w 1146161"/>
                <a:gd name="T41" fmla="*/ 1061530 h 1352637"/>
                <a:gd name="T42" fmla="*/ 147750 w 1146161"/>
                <a:gd name="T43" fmla="*/ 1036453 h 1352637"/>
                <a:gd name="T44" fmla="*/ 109753 w 1146161"/>
                <a:gd name="T45" fmla="*/ 814954 h 1352637"/>
                <a:gd name="T46" fmla="*/ 43713 w 1146161"/>
                <a:gd name="T47" fmla="*/ 790609 h 1352637"/>
                <a:gd name="T48" fmla="*/ 46437 w 1146161"/>
                <a:gd name="T49" fmla="*/ 697935 h 1352637"/>
                <a:gd name="T50" fmla="*/ 0 w 1146161"/>
                <a:gd name="T51" fmla="*/ 413746 h 1352637"/>
                <a:gd name="T52" fmla="*/ 227958 w 1146161"/>
                <a:gd name="T53" fmla="*/ 192245 h 1352637"/>
                <a:gd name="T54" fmla="*/ 346162 w 1146161"/>
                <a:gd name="T55" fmla="*/ 20900 h 1352637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146161" h="1352637">
                  <a:moveTo>
                    <a:pt x="345534" y="21069"/>
                  </a:moveTo>
                  <a:lnTo>
                    <a:pt x="501445" y="0"/>
                  </a:lnTo>
                  <a:lnTo>
                    <a:pt x="533169" y="98408"/>
                  </a:lnTo>
                  <a:lnTo>
                    <a:pt x="677929" y="162112"/>
                  </a:lnTo>
                  <a:lnTo>
                    <a:pt x="686854" y="219118"/>
                  </a:lnTo>
                  <a:lnTo>
                    <a:pt x="604804" y="273898"/>
                  </a:lnTo>
                  <a:lnTo>
                    <a:pt x="612736" y="345533"/>
                  </a:lnTo>
                  <a:lnTo>
                    <a:pt x="897545" y="408741"/>
                  </a:lnTo>
                  <a:lnTo>
                    <a:pt x="977608" y="311823"/>
                  </a:lnTo>
                  <a:lnTo>
                    <a:pt x="1099809" y="341319"/>
                  </a:lnTo>
                  <a:lnTo>
                    <a:pt x="1146161" y="391885"/>
                  </a:lnTo>
                  <a:lnTo>
                    <a:pt x="766916" y="939682"/>
                  </a:lnTo>
                  <a:lnTo>
                    <a:pt x="809055" y="1053456"/>
                  </a:lnTo>
                  <a:lnTo>
                    <a:pt x="787986" y="1171443"/>
                  </a:lnTo>
                  <a:lnTo>
                    <a:pt x="830124" y="1255719"/>
                  </a:lnTo>
                  <a:lnTo>
                    <a:pt x="905973" y="1306285"/>
                  </a:lnTo>
                  <a:lnTo>
                    <a:pt x="889117" y="1352637"/>
                  </a:lnTo>
                  <a:lnTo>
                    <a:pt x="686854" y="1289430"/>
                  </a:lnTo>
                  <a:lnTo>
                    <a:pt x="535156" y="1217795"/>
                  </a:lnTo>
                  <a:lnTo>
                    <a:pt x="471949" y="1141946"/>
                  </a:lnTo>
                  <a:lnTo>
                    <a:pt x="320251" y="1070311"/>
                  </a:lnTo>
                  <a:lnTo>
                    <a:pt x="147484" y="1045028"/>
                  </a:lnTo>
                  <a:lnTo>
                    <a:pt x="109560" y="821695"/>
                  </a:lnTo>
                  <a:lnTo>
                    <a:pt x="43628" y="797149"/>
                  </a:lnTo>
                  <a:lnTo>
                    <a:pt x="46352" y="703708"/>
                  </a:lnTo>
                  <a:lnTo>
                    <a:pt x="0" y="417168"/>
                  </a:lnTo>
                  <a:lnTo>
                    <a:pt x="227547" y="193835"/>
                  </a:lnTo>
                  <a:lnTo>
                    <a:pt x="345534" y="21069"/>
                  </a:lnTo>
                  <a:close/>
                </a:path>
              </a:pathLst>
            </a:custGeom>
            <a:solidFill>
              <a:srgbClr val="A6D3FF"/>
            </a:solidFill>
            <a:ln w="31750" cap="flat" cmpd="sng" algn="ctr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l-PL" sz="1910"/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E5C36735-93A5-4AD2-85E5-CFE0C303D9A7}"/>
                </a:ext>
              </a:extLst>
            </p:cNvPr>
            <p:cNvSpPr>
              <a:spLocks/>
            </p:cNvSpPr>
            <p:nvPr/>
          </p:nvSpPr>
          <p:spPr bwMode="auto">
            <a:xfrm>
              <a:off x="1479261" y="804547"/>
              <a:ext cx="1161466" cy="1117215"/>
            </a:xfrm>
            <a:custGeom>
              <a:avLst/>
              <a:gdLst>
                <a:gd name="T0" fmla="*/ 799700 w 1163015"/>
                <a:gd name="T1" fmla="*/ 135567 h 1116664"/>
                <a:gd name="T2" fmla="*/ 799700 w 1163015"/>
                <a:gd name="T3" fmla="*/ 135567 h 1116664"/>
                <a:gd name="T4" fmla="*/ 874284 w 1163015"/>
                <a:gd name="T5" fmla="*/ 165215 h 1116664"/>
                <a:gd name="T6" fmla="*/ 890858 w 1163015"/>
                <a:gd name="T7" fmla="*/ 254182 h 1116664"/>
                <a:gd name="T8" fmla="*/ 1089748 w 1163015"/>
                <a:gd name="T9" fmla="*/ 355855 h 1116664"/>
                <a:gd name="T10" fmla="*/ 1143614 w 1163015"/>
                <a:gd name="T11" fmla="*/ 470238 h 1116664"/>
                <a:gd name="T12" fmla="*/ 1073172 w 1163015"/>
                <a:gd name="T13" fmla="*/ 542255 h 1116664"/>
                <a:gd name="T14" fmla="*/ 1085604 w 1163015"/>
                <a:gd name="T15" fmla="*/ 605800 h 1116664"/>
                <a:gd name="T16" fmla="*/ 1019309 w 1163015"/>
                <a:gd name="T17" fmla="*/ 639691 h 1116664"/>
                <a:gd name="T18" fmla="*/ 1002734 w 1163015"/>
                <a:gd name="T19" fmla="*/ 682056 h 1116664"/>
                <a:gd name="T20" fmla="*/ 957154 w 1163015"/>
                <a:gd name="T21" fmla="*/ 686291 h 1116664"/>
                <a:gd name="T22" fmla="*/ 965441 w 1163015"/>
                <a:gd name="T23" fmla="*/ 762547 h 1116664"/>
                <a:gd name="T24" fmla="*/ 1014187 w 1163015"/>
                <a:gd name="T25" fmla="*/ 782988 h 1116664"/>
                <a:gd name="T26" fmla="*/ 919863 w 1163015"/>
                <a:gd name="T27" fmla="*/ 893874 h 1116664"/>
                <a:gd name="T28" fmla="*/ 928151 w 1163015"/>
                <a:gd name="T29" fmla="*/ 974365 h 1116664"/>
                <a:gd name="T30" fmla="*/ 907432 w 1163015"/>
                <a:gd name="T31" fmla="*/ 1037910 h 1116664"/>
                <a:gd name="T32" fmla="*/ 890858 w 1163015"/>
                <a:gd name="T33" fmla="*/ 1071803 h 1116664"/>
                <a:gd name="T34" fmla="*/ 816274 w 1163015"/>
                <a:gd name="T35" fmla="*/ 1122638 h 1116664"/>
                <a:gd name="T36" fmla="*/ 658820 w 1163015"/>
                <a:gd name="T37" fmla="*/ 1097220 h 1116664"/>
                <a:gd name="T38" fmla="*/ 596668 w 1163015"/>
                <a:gd name="T39" fmla="*/ 1020966 h 1116664"/>
                <a:gd name="T40" fmla="*/ 480648 w 1163015"/>
                <a:gd name="T41" fmla="*/ 965891 h 1116664"/>
                <a:gd name="T42" fmla="*/ 401923 w 1163015"/>
                <a:gd name="T43" fmla="*/ 1004019 h 1116664"/>
                <a:gd name="T44" fmla="*/ 339768 w 1163015"/>
                <a:gd name="T45" fmla="*/ 944710 h 1116664"/>
                <a:gd name="T46" fmla="*/ 281760 w 1163015"/>
                <a:gd name="T47" fmla="*/ 944710 h 1116664"/>
                <a:gd name="T48" fmla="*/ 236181 w 1163015"/>
                <a:gd name="T49" fmla="*/ 872691 h 1116664"/>
                <a:gd name="T50" fmla="*/ 165741 w 1163015"/>
                <a:gd name="T51" fmla="*/ 889637 h 1116664"/>
                <a:gd name="T52" fmla="*/ 145025 w 1163015"/>
                <a:gd name="T53" fmla="*/ 834565 h 1116664"/>
                <a:gd name="T54" fmla="*/ 74583 w 1163015"/>
                <a:gd name="T55" fmla="*/ 826091 h 1116664"/>
                <a:gd name="T56" fmla="*/ 41435 w 1163015"/>
                <a:gd name="T57" fmla="*/ 771019 h 1116664"/>
                <a:gd name="T58" fmla="*/ 95302 w 1163015"/>
                <a:gd name="T59" fmla="*/ 699001 h 1116664"/>
                <a:gd name="T60" fmla="*/ 0 w 1163015"/>
                <a:gd name="T61" fmla="*/ 588855 h 1116664"/>
                <a:gd name="T62" fmla="*/ 12427 w 1163015"/>
                <a:gd name="T63" fmla="*/ 415165 h 1116664"/>
                <a:gd name="T64" fmla="*/ 58009 w 1163015"/>
                <a:gd name="T65" fmla="*/ 372800 h 1116664"/>
                <a:gd name="T66" fmla="*/ 4138 w 1163015"/>
                <a:gd name="T67" fmla="*/ 266890 h 1116664"/>
                <a:gd name="T68" fmla="*/ 41435 w 1163015"/>
                <a:gd name="T69" fmla="*/ 224528 h 1116664"/>
                <a:gd name="T70" fmla="*/ 20716 w 1163015"/>
                <a:gd name="T71" fmla="*/ 173690 h 1116664"/>
                <a:gd name="T72" fmla="*/ 74583 w 1163015"/>
                <a:gd name="T73" fmla="*/ 93202 h 1116664"/>
                <a:gd name="T74" fmla="*/ 178171 w 1163015"/>
                <a:gd name="T75" fmla="*/ 118614 h 1116664"/>
                <a:gd name="T76" fmla="*/ 244468 w 1163015"/>
                <a:gd name="T77" fmla="*/ 16941 h 1116664"/>
                <a:gd name="T78" fmla="*/ 314907 w 1163015"/>
                <a:gd name="T79" fmla="*/ 29660 h 1116664"/>
                <a:gd name="T80" fmla="*/ 410209 w 1163015"/>
                <a:gd name="T81" fmla="*/ 0 h 1116664"/>
                <a:gd name="T82" fmla="*/ 472362 w 1163015"/>
                <a:gd name="T83" fmla="*/ 38131 h 1116664"/>
                <a:gd name="T84" fmla="*/ 605931 w 1163015"/>
                <a:gd name="T85" fmla="*/ 44861 h 1116664"/>
                <a:gd name="T86" fmla="*/ 725117 w 1163015"/>
                <a:gd name="T87" fmla="*/ 122853 h 1116664"/>
                <a:gd name="T88" fmla="*/ 799700 w 1163015"/>
                <a:gd name="T89" fmla="*/ 135567 h 1116664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1163015" h="1116664">
                  <a:moveTo>
                    <a:pt x="813268" y="134843"/>
                  </a:moveTo>
                  <a:lnTo>
                    <a:pt x="813268" y="134843"/>
                  </a:lnTo>
                  <a:lnTo>
                    <a:pt x="889117" y="164339"/>
                  </a:lnTo>
                  <a:lnTo>
                    <a:pt x="905972" y="252830"/>
                  </a:lnTo>
                  <a:lnTo>
                    <a:pt x="1108236" y="353961"/>
                  </a:lnTo>
                  <a:lnTo>
                    <a:pt x="1163015" y="467735"/>
                  </a:lnTo>
                  <a:lnTo>
                    <a:pt x="1091380" y="539370"/>
                  </a:lnTo>
                  <a:lnTo>
                    <a:pt x="1104022" y="602577"/>
                  </a:lnTo>
                  <a:lnTo>
                    <a:pt x="1036601" y="636288"/>
                  </a:lnTo>
                  <a:lnTo>
                    <a:pt x="1019745" y="678426"/>
                  </a:lnTo>
                  <a:lnTo>
                    <a:pt x="973393" y="682640"/>
                  </a:lnTo>
                  <a:lnTo>
                    <a:pt x="981821" y="758489"/>
                  </a:lnTo>
                  <a:lnTo>
                    <a:pt x="1031394" y="778822"/>
                  </a:lnTo>
                  <a:lnTo>
                    <a:pt x="935469" y="889117"/>
                  </a:lnTo>
                  <a:lnTo>
                    <a:pt x="943896" y="969180"/>
                  </a:lnTo>
                  <a:lnTo>
                    <a:pt x="922827" y="1032387"/>
                  </a:lnTo>
                  <a:lnTo>
                    <a:pt x="905972" y="1066098"/>
                  </a:lnTo>
                  <a:lnTo>
                    <a:pt x="830123" y="1116664"/>
                  </a:lnTo>
                  <a:lnTo>
                    <a:pt x="669998" y="1091381"/>
                  </a:lnTo>
                  <a:lnTo>
                    <a:pt x="606790" y="1015532"/>
                  </a:lnTo>
                  <a:lnTo>
                    <a:pt x="488803" y="960752"/>
                  </a:lnTo>
                  <a:lnTo>
                    <a:pt x="408741" y="998677"/>
                  </a:lnTo>
                  <a:lnTo>
                    <a:pt x="345533" y="939683"/>
                  </a:lnTo>
                  <a:lnTo>
                    <a:pt x="286540" y="939683"/>
                  </a:lnTo>
                  <a:lnTo>
                    <a:pt x="240188" y="868048"/>
                  </a:lnTo>
                  <a:lnTo>
                    <a:pt x="168553" y="884903"/>
                  </a:lnTo>
                  <a:lnTo>
                    <a:pt x="147484" y="830124"/>
                  </a:lnTo>
                  <a:lnTo>
                    <a:pt x="75849" y="821696"/>
                  </a:lnTo>
                  <a:lnTo>
                    <a:pt x="42138" y="766916"/>
                  </a:lnTo>
                  <a:lnTo>
                    <a:pt x="96918" y="695281"/>
                  </a:lnTo>
                  <a:lnTo>
                    <a:pt x="0" y="585722"/>
                  </a:lnTo>
                  <a:lnTo>
                    <a:pt x="12641" y="412955"/>
                  </a:lnTo>
                  <a:lnTo>
                    <a:pt x="58993" y="370817"/>
                  </a:lnTo>
                  <a:lnTo>
                    <a:pt x="4213" y="265471"/>
                  </a:lnTo>
                  <a:lnTo>
                    <a:pt x="42138" y="223333"/>
                  </a:lnTo>
                  <a:lnTo>
                    <a:pt x="21069" y="172767"/>
                  </a:lnTo>
                  <a:lnTo>
                    <a:pt x="75849" y="92704"/>
                  </a:lnTo>
                  <a:lnTo>
                    <a:pt x="181194" y="117987"/>
                  </a:lnTo>
                  <a:lnTo>
                    <a:pt x="248615" y="16855"/>
                  </a:lnTo>
                  <a:lnTo>
                    <a:pt x="320250" y="29497"/>
                  </a:lnTo>
                  <a:lnTo>
                    <a:pt x="417168" y="0"/>
                  </a:lnTo>
                  <a:lnTo>
                    <a:pt x="480376" y="37925"/>
                  </a:lnTo>
                  <a:lnTo>
                    <a:pt x="616211" y="44623"/>
                  </a:lnTo>
                  <a:lnTo>
                    <a:pt x="737419" y="122201"/>
                  </a:lnTo>
                  <a:lnTo>
                    <a:pt x="813268" y="134843"/>
                  </a:lnTo>
                  <a:close/>
                </a:path>
              </a:pathLst>
            </a:custGeom>
            <a:solidFill>
              <a:srgbClr val="A6D3FF"/>
            </a:solidFill>
            <a:ln w="31750" cap="flat" cmpd="sng" algn="ctr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l-PL" sz="1910"/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623B8AB6-8DA0-4B42-A715-746491B963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1572" y="1037141"/>
              <a:ext cx="1850022" cy="1881724"/>
            </a:xfrm>
            <a:custGeom>
              <a:avLst/>
              <a:gdLst>
                <a:gd name="T0" fmla="*/ 253023 w 1849869"/>
                <a:gd name="T1" fmla="*/ 216450 h 1883579"/>
                <a:gd name="T2" fmla="*/ 472307 w 1849869"/>
                <a:gd name="T3" fmla="*/ 249751 h 1883579"/>
                <a:gd name="T4" fmla="*/ 569298 w 1849869"/>
                <a:gd name="T5" fmla="*/ 141525 h 1883579"/>
                <a:gd name="T6" fmla="*/ 653638 w 1849869"/>
                <a:gd name="T7" fmla="*/ 145687 h 1883579"/>
                <a:gd name="T8" fmla="*/ 712679 w 1849869"/>
                <a:gd name="T9" fmla="*/ 87412 h 1883579"/>
                <a:gd name="T10" fmla="*/ 809670 w 1849869"/>
                <a:gd name="T11" fmla="*/ 70763 h 1883579"/>
                <a:gd name="T12" fmla="*/ 843408 w 1849869"/>
                <a:gd name="T13" fmla="*/ 49949 h 1883579"/>
                <a:gd name="T14" fmla="*/ 978352 w 1849869"/>
                <a:gd name="T15" fmla="*/ 4163 h 1883579"/>
                <a:gd name="T16" fmla="*/ 1113294 w 1849869"/>
                <a:gd name="T17" fmla="*/ 0 h 1883579"/>
                <a:gd name="T18" fmla="*/ 1117507 w 1849869"/>
                <a:gd name="T19" fmla="*/ 216450 h 1883579"/>
                <a:gd name="T20" fmla="*/ 1222936 w 1849869"/>
                <a:gd name="T21" fmla="*/ 283051 h 1883579"/>
                <a:gd name="T22" fmla="*/ 1235587 w 1849869"/>
                <a:gd name="T23" fmla="*/ 387113 h 1883579"/>
                <a:gd name="T24" fmla="*/ 1391617 w 1849869"/>
                <a:gd name="T25" fmla="*/ 482852 h 1883579"/>
                <a:gd name="T26" fmla="*/ 1501260 w 1849869"/>
                <a:gd name="T27" fmla="*/ 503665 h 1883579"/>
                <a:gd name="T28" fmla="*/ 1564512 w 1849869"/>
                <a:gd name="T29" fmla="*/ 611890 h 1883579"/>
                <a:gd name="T30" fmla="*/ 1526561 w 1849869"/>
                <a:gd name="T31" fmla="*/ 690975 h 1883579"/>
                <a:gd name="T32" fmla="*/ 1585600 w 1849869"/>
                <a:gd name="T33" fmla="*/ 753415 h 1883579"/>
                <a:gd name="T34" fmla="*/ 1627776 w 1849869"/>
                <a:gd name="T35" fmla="*/ 786715 h 1883579"/>
                <a:gd name="T36" fmla="*/ 1733194 w 1849869"/>
                <a:gd name="T37" fmla="*/ 807528 h 1883579"/>
                <a:gd name="T38" fmla="*/ 1838623 w 1849869"/>
                <a:gd name="T39" fmla="*/ 836665 h 1883579"/>
                <a:gd name="T40" fmla="*/ 1851273 w 1849869"/>
                <a:gd name="T41" fmla="*/ 878290 h 1883579"/>
                <a:gd name="T42" fmla="*/ 1703679 w 1849869"/>
                <a:gd name="T43" fmla="*/ 1028136 h 1883579"/>
                <a:gd name="T44" fmla="*/ 1661503 w 1849869"/>
                <a:gd name="T45" fmla="*/ 999000 h 1883579"/>
                <a:gd name="T46" fmla="*/ 1606688 w 1849869"/>
                <a:gd name="T47" fmla="*/ 999000 h 1883579"/>
                <a:gd name="T48" fmla="*/ 1589813 w 1849869"/>
                <a:gd name="T49" fmla="*/ 1040628 h 1883579"/>
                <a:gd name="T50" fmla="*/ 1522348 w 1849869"/>
                <a:gd name="T51" fmla="*/ 1044793 h 1883579"/>
                <a:gd name="T52" fmla="*/ 1484397 w 1849869"/>
                <a:gd name="T53" fmla="*/ 1069765 h 1883579"/>
                <a:gd name="T54" fmla="*/ 1269325 w 1849869"/>
                <a:gd name="T55" fmla="*/ 1103066 h 1883579"/>
                <a:gd name="T56" fmla="*/ 1311490 w 1849869"/>
                <a:gd name="T57" fmla="*/ 1165506 h 1883579"/>
                <a:gd name="T58" fmla="*/ 1252460 w 1849869"/>
                <a:gd name="T59" fmla="*/ 1356980 h 1883579"/>
                <a:gd name="T60" fmla="*/ 1172334 w 1849869"/>
                <a:gd name="T61" fmla="*/ 1373631 h 1883579"/>
                <a:gd name="T62" fmla="*/ 1163896 w 1849869"/>
                <a:gd name="T63" fmla="*/ 1427743 h 1883579"/>
                <a:gd name="T64" fmla="*/ 1239804 w 1849869"/>
                <a:gd name="T65" fmla="*/ 1477692 h 1883579"/>
                <a:gd name="T66" fmla="*/ 1277763 w 1849869"/>
                <a:gd name="T67" fmla="*/ 1648356 h 1883579"/>
                <a:gd name="T68" fmla="*/ 1235587 w 1849869"/>
                <a:gd name="T69" fmla="*/ 1802369 h 1883579"/>
                <a:gd name="T70" fmla="*/ 1087993 w 1849869"/>
                <a:gd name="T71" fmla="*/ 1860645 h 1883579"/>
                <a:gd name="T72" fmla="*/ 923524 w 1849869"/>
                <a:gd name="T73" fmla="*/ 1794044 h 1883579"/>
                <a:gd name="T74" fmla="*/ 927750 w 1849869"/>
                <a:gd name="T75" fmla="*/ 1752420 h 1883579"/>
                <a:gd name="T76" fmla="*/ 767493 w 1849869"/>
                <a:gd name="T77" fmla="*/ 1752420 h 1883579"/>
                <a:gd name="T78" fmla="*/ 674727 w 1849869"/>
                <a:gd name="T79" fmla="*/ 1694144 h 1883579"/>
                <a:gd name="T80" fmla="*/ 649425 w 1849869"/>
                <a:gd name="T81" fmla="*/ 1640031 h 1883579"/>
                <a:gd name="T82" fmla="*/ 603036 w 1849869"/>
                <a:gd name="T83" fmla="*/ 1615057 h 1883579"/>
                <a:gd name="T84" fmla="*/ 657851 w 1849869"/>
                <a:gd name="T85" fmla="*/ 1527645 h 1883579"/>
                <a:gd name="T86" fmla="*/ 586161 w 1849869"/>
                <a:gd name="T87" fmla="*/ 1373631 h 1883579"/>
                <a:gd name="T88" fmla="*/ 670502 w 1849869"/>
                <a:gd name="T89" fmla="*/ 1344492 h 1883579"/>
                <a:gd name="T90" fmla="*/ 725329 w 1849869"/>
                <a:gd name="T91" fmla="*/ 1269567 h 1883579"/>
                <a:gd name="T92" fmla="*/ 683153 w 1849869"/>
                <a:gd name="T93" fmla="*/ 1157179 h 1883579"/>
                <a:gd name="T94" fmla="*/ 476519 w 1849869"/>
                <a:gd name="T95" fmla="*/ 1165506 h 1883579"/>
                <a:gd name="T96" fmla="*/ 484957 w 1849869"/>
                <a:gd name="T97" fmla="*/ 1019820 h 1883579"/>
                <a:gd name="T98" fmla="*/ 366877 w 1849869"/>
                <a:gd name="T99" fmla="*/ 974028 h 1883579"/>
                <a:gd name="T100" fmla="*/ 366877 w 1849869"/>
                <a:gd name="T101" fmla="*/ 894941 h 1883579"/>
                <a:gd name="T102" fmla="*/ 75903 w 1849869"/>
                <a:gd name="T103" fmla="*/ 890778 h 1883579"/>
                <a:gd name="T104" fmla="*/ 0 w 1849869"/>
                <a:gd name="T105" fmla="*/ 832503 h 1883579"/>
                <a:gd name="T106" fmla="*/ 33739 w 1849869"/>
                <a:gd name="T107" fmla="*/ 749252 h 1883579"/>
                <a:gd name="T108" fmla="*/ 37952 w 1849869"/>
                <a:gd name="T109" fmla="*/ 645189 h 1883579"/>
                <a:gd name="T110" fmla="*/ 130730 w 1849869"/>
                <a:gd name="T111" fmla="*/ 536965 h 1883579"/>
                <a:gd name="T112" fmla="*/ 88554 w 1849869"/>
                <a:gd name="T113" fmla="*/ 516153 h 1883579"/>
                <a:gd name="T114" fmla="*/ 63253 w 1849869"/>
                <a:gd name="T115" fmla="*/ 449552 h 1883579"/>
                <a:gd name="T116" fmla="*/ 118079 w 1849869"/>
                <a:gd name="T117" fmla="*/ 437063 h 1883579"/>
                <a:gd name="T118" fmla="*/ 160245 w 1849869"/>
                <a:gd name="T119" fmla="*/ 387113 h 1883579"/>
                <a:gd name="T120" fmla="*/ 193983 w 1849869"/>
                <a:gd name="T121" fmla="*/ 366301 h 1883579"/>
                <a:gd name="T122" fmla="*/ 185545 w 1849869"/>
                <a:gd name="T123" fmla="*/ 299701 h 1883579"/>
                <a:gd name="T124" fmla="*/ 253023 w 1849869"/>
                <a:gd name="T125" fmla="*/ 216450 h 188357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849869" h="1883579">
                  <a:moveTo>
                    <a:pt x="252830" y="219118"/>
                  </a:moveTo>
                  <a:lnTo>
                    <a:pt x="471949" y="252829"/>
                  </a:lnTo>
                  <a:lnTo>
                    <a:pt x="568867" y="143270"/>
                  </a:lnTo>
                  <a:lnTo>
                    <a:pt x="653143" y="147483"/>
                  </a:lnTo>
                  <a:lnTo>
                    <a:pt x="712137" y="88490"/>
                  </a:lnTo>
                  <a:lnTo>
                    <a:pt x="809055" y="71635"/>
                  </a:lnTo>
                  <a:lnTo>
                    <a:pt x="842765" y="50565"/>
                  </a:lnTo>
                  <a:lnTo>
                    <a:pt x="977608" y="4213"/>
                  </a:lnTo>
                  <a:lnTo>
                    <a:pt x="1112450" y="0"/>
                  </a:lnTo>
                  <a:cubicBezTo>
                    <a:pt x="1113855" y="73039"/>
                    <a:pt x="1115259" y="146079"/>
                    <a:pt x="1116664" y="219118"/>
                  </a:cubicBezTo>
                  <a:lnTo>
                    <a:pt x="1222009" y="286540"/>
                  </a:lnTo>
                  <a:lnTo>
                    <a:pt x="1234651" y="391885"/>
                  </a:lnTo>
                  <a:lnTo>
                    <a:pt x="1390562" y="488803"/>
                  </a:lnTo>
                  <a:lnTo>
                    <a:pt x="1500122" y="509872"/>
                  </a:lnTo>
                  <a:lnTo>
                    <a:pt x="1563329" y="619432"/>
                  </a:lnTo>
                  <a:lnTo>
                    <a:pt x="1525405" y="699494"/>
                  </a:lnTo>
                  <a:lnTo>
                    <a:pt x="1584398" y="762702"/>
                  </a:lnTo>
                  <a:lnTo>
                    <a:pt x="1626537" y="796412"/>
                  </a:lnTo>
                  <a:lnTo>
                    <a:pt x="1731882" y="817482"/>
                  </a:lnTo>
                  <a:lnTo>
                    <a:pt x="1837228" y="846978"/>
                  </a:lnTo>
                  <a:lnTo>
                    <a:pt x="1849869" y="889117"/>
                  </a:lnTo>
                  <a:lnTo>
                    <a:pt x="1702385" y="1040814"/>
                  </a:lnTo>
                  <a:lnTo>
                    <a:pt x="1660247" y="1011318"/>
                  </a:lnTo>
                  <a:lnTo>
                    <a:pt x="1605467" y="1011318"/>
                  </a:lnTo>
                  <a:lnTo>
                    <a:pt x="1588612" y="1053456"/>
                  </a:lnTo>
                  <a:lnTo>
                    <a:pt x="1521191" y="1057670"/>
                  </a:lnTo>
                  <a:lnTo>
                    <a:pt x="1483267" y="1082953"/>
                  </a:lnTo>
                  <a:lnTo>
                    <a:pt x="1268361" y="1116663"/>
                  </a:lnTo>
                  <a:lnTo>
                    <a:pt x="1310500" y="1179871"/>
                  </a:lnTo>
                  <a:lnTo>
                    <a:pt x="1251506" y="1373706"/>
                  </a:lnTo>
                  <a:lnTo>
                    <a:pt x="1171444" y="1390562"/>
                  </a:lnTo>
                  <a:lnTo>
                    <a:pt x="1163016" y="1445341"/>
                  </a:lnTo>
                  <a:lnTo>
                    <a:pt x="1238865" y="1495907"/>
                  </a:lnTo>
                  <a:lnTo>
                    <a:pt x="1276789" y="1668674"/>
                  </a:lnTo>
                  <a:lnTo>
                    <a:pt x="1234651" y="1824586"/>
                  </a:lnTo>
                  <a:lnTo>
                    <a:pt x="1087167" y="1883579"/>
                  </a:lnTo>
                  <a:lnTo>
                    <a:pt x="922828" y="1816158"/>
                  </a:lnTo>
                  <a:lnTo>
                    <a:pt x="927042" y="1774020"/>
                  </a:lnTo>
                  <a:lnTo>
                    <a:pt x="766916" y="1774020"/>
                  </a:lnTo>
                  <a:lnTo>
                    <a:pt x="674212" y="1715026"/>
                  </a:lnTo>
                  <a:lnTo>
                    <a:pt x="648929" y="1660247"/>
                  </a:lnTo>
                  <a:lnTo>
                    <a:pt x="602577" y="1634964"/>
                  </a:lnTo>
                  <a:lnTo>
                    <a:pt x="657357" y="1546473"/>
                  </a:lnTo>
                  <a:lnTo>
                    <a:pt x="585722" y="1390562"/>
                  </a:lnTo>
                  <a:lnTo>
                    <a:pt x="669998" y="1361065"/>
                  </a:lnTo>
                  <a:lnTo>
                    <a:pt x="724778" y="1285216"/>
                  </a:lnTo>
                  <a:lnTo>
                    <a:pt x="682640" y="1171443"/>
                  </a:lnTo>
                  <a:lnTo>
                    <a:pt x="476162" y="1179871"/>
                  </a:lnTo>
                  <a:lnTo>
                    <a:pt x="484590" y="1032387"/>
                  </a:lnTo>
                  <a:lnTo>
                    <a:pt x="366603" y="986035"/>
                  </a:lnTo>
                  <a:lnTo>
                    <a:pt x="366603" y="905972"/>
                  </a:lnTo>
                  <a:lnTo>
                    <a:pt x="75849" y="901758"/>
                  </a:lnTo>
                  <a:lnTo>
                    <a:pt x="0" y="842765"/>
                  </a:lnTo>
                  <a:lnTo>
                    <a:pt x="33711" y="758488"/>
                  </a:lnTo>
                  <a:lnTo>
                    <a:pt x="37925" y="653142"/>
                  </a:lnTo>
                  <a:lnTo>
                    <a:pt x="130629" y="543583"/>
                  </a:lnTo>
                  <a:lnTo>
                    <a:pt x="88491" y="522514"/>
                  </a:lnTo>
                  <a:lnTo>
                    <a:pt x="63208" y="455093"/>
                  </a:lnTo>
                  <a:lnTo>
                    <a:pt x="117987" y="442451"/>
                  </a:lnTo>
                  <a:lnTo>
                    <a:pt x="160126" y="391885"/>
                  </a:lnTo>
                  <a:lnTo>
                    <a:pt x="193836" y="370816"/>
                  </a:lnTo>
                  <a:lnTo>
                    <a:pt x="185408" y="303395"/>
                  </a:lnTo>
                  <a:lnTo>
                    <a:pt x="252830" y="219118"/>
                  </a:lnTo>
                  <a:close/>
                </a:path>
              </a:pathLst>
            </a:custGeom>
            <a:solidFill>
              <a:schemeClr val="accent3"/>
            </a:solidFill>
            <a:ln w="31750" cap="flat" cmpd="sng" algn="ctr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l-PL" sz="1910" dirty="0">
                <a:highlight>
                  <a:srgbClr val="FFFF00"/>
                </a:highlight>
              </a:endParaRPr>
            </a:p>
          </p:txBody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786FB017-BA61-44DC-B936-BF62AB3744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5099" y="306947"/>
              <a:ext cx="1693016" cy="974227"/>
            </a:xfrm>
            <a:custGeom>
              <a:avLst/>
              <a:gdLst>
                <a:gd name="T0" fmla="*/ 102429 w 1693958"/>
                <a:gd name="T1" fmla="*/ 79494 h 973393"/>
                <a:gd name="T2" fmla="*/ 192536 w 1693958"/>
                <a:gd name="T3" fmla="*/ 76737 h 973393"/>
                <a:gd name="T4" fmla="*/ 292989 w 1693958"/>
                <a:gd name="T5" fmla="*/ 29839 h 973393"/>
                <a:gd name="T6" fmla="*/ 301360 w 1693958"/>
                <a:gd name="T7" fmla="*/ 0 h 973393"/>
                <a:gd name="T8" fmla="*/ 950120 w 1693958"/>
                <a:gd name="T9" fmla="*/ 63947 h 973393"/>
                <a:gd name="T10" fmla="*/ 1670038 w 1693958"/>
                <a:gd name="T11" fmla="*/ 17054 h 973393"/>
                <a:gd name="T12" fmla="*/ 1565401 w 1693958"/>
                <a:gd name="T13" fmla="*/ 136422 h 973393"/>
                <a:gd name="T14" fmla="*/ 1628184 w 1693958"/>
                <a:gd name="T15" fmla="*/ 225949 h 973393"/>
                <a:gd name="T16" fmla="*/ 1628184 w 1693958"/>
                <a:gd name="T17" fmla="*/ 289896 h 973393"/>
                <a:gd name="T18" fmla="*/ 1682595 w 1693958"/>
                <a:gd name="T19" fmla="*/ 349579 h 973393"/>
                <a:gd name="T20" fmla="*/ 1582141 w 1693958"/>
                <a:gd name="T21" fmla="*/ 503055 h 973393"/>
                <a:gd name="T22" fmla="*/ 1519357 w 1693958"/>
                <a:gd name="T23" fmla="*/ 520106 h 973393"/>
                <a:gd name="T24" fmla="*/ 1385419 w 1693958"/>
                <a:gd name="T25" fmla="*/ 635214 h 973393"/>
                <a:gd name="T26" fmla="*/ 1176142 w 1693958"/>
                <a:gd name="T27" fmla="*/ 733268 h 973393"/>
                <a:gd name="T28" fmla="*/ 1029648 w 1693958"/>
                <a:gd name="T29" fmla="*/ 746056 h 973393"/>
                <a:gd name="T30" fmla="*/ 912450 w 1693958"/>
                <a:gd name="T31" fmla="*/ 805741 h 973393"/>
                <a:gd name="T32" fmla="*/ 816184 w 1693958"/>
                <a:gd name="T33" fmla="*/ 814266 h 973393"/>
                <a:gd name="T34" fmla="*/ 736658 w 1693958"/>
                <a:gd name="T35" fmla="*/ 891004 h 973393"/>
                <a:gd name="T36" fmla="*/ 665503 w 1693958"/>
                <a:gd name="T37" fmla="*/ 891004 h 973393"/>
                <a:gd name="T38" fmla="*/ 565051 w 1693958"/>
                <a:gd name="T39" fmla="*/ 984794 h 973393"/>
                <a:gd name="T40" fmla="*/ 322289 w 1693958"/>
                <a:gd name="T41" fmla="*/ 954954 h 973393"/>
                <a:gd name="T42" fmla="*/ 288804 w 1693958"/>
                <a:gd name="T43" fmla="*/ 852636 h 973393"/>
                <a:gd name="T44" fmla="*/ 92085 w 1693958"/>
                <a:gd name="T45" fmla="*/ 754583 h 973393"/>
                <a:gd name="T46" fmla="*/ 71151 w 1693958"/>
                <a:gd name="T47" fmla="*/ 648002 h 973393"/>
                <a:gd name="T48" fmla="*/ 0 w 1693958"/>
                <a:gd name="T49" fmla="*/ 630950 h 973393"/>
                <a:gd name="T50" fmla="*/ 16747 w 1693958"/>
                <a:gd name="T51" fmla="*/ 571266 h 973393"/>
                <a:gd name="T52" fmla="*/ 221834 w 1693958"/>
                <a:gd name="T53" fmla="*/ 362370 h 973393"/>
                <a:gd name="T54" fmla="*/ 129754 w 1693958"/>
                <a:gd name="T55" fmla="*/ 324001 h 973393"/>
                <a:gd name="T56" fmla="*/ 79530 w 1693958"/>
                <a:gd name="T57" fmla="*/ 217422 h 973393"/>
                <a:gd name="T58" fmla="*/ 102429 w 1693958"/>
                <a:gd name="T59" fmla="*/ 79494 h 973393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693958" h="973393">
                  <a:moveTo>
                    <a:pt x="103119" y="78572"/>
                  </a:moveTo>
                  <a:lnTo>
                    <a:pt x="193836" y="75849"/>
                  </a:lnTo>
                  <a:lnTo>
                    <a:pt x="294968" y="29497"/>
                  </a:lnTo>
                  <a:lnTo>
                    <a:pt x="303396" y="0"/>
                  </a:lnTo>
                  <a:lnTo>
                    <a:pt x="956538" y="63207"/>
                  </a:lnTo>
                  <a:lnTo>
                    <a:pt x="1681316" y="16855"/>
                  </a:lnTo>
                  <a:lnTo>
                    <a:pt x="1575971" y="134842"/>
                  </a:lnTo>
                  <a:lnTo>
                    <a:pt x="1639178" y="223333"/>
                  </a:lnTo>
                  <a:lnTo>
                    <a:pt x="1639178" y="286540"/>
                  </a:lnTo>
                  <a:lnTo>
                    <a:pt x="1693958" y="345533"/>
                  </a:lnTo>
                  <a:lnTo>
                    <a:pt x="1592826" y="497231"/>
                  </a:lnTo>
                  <a:lnTo>
                    <a:pt x="1529619" y="514086"/>
                  </a:lnTo>
                  <a:lnTo>
                    <a:pt x="1394776" y="627860"/>
                  </a:lnTo>
                  <a:lnTo>
                    <a:pt x="1184085" y="724778"/>
                  </a:lnTo>
                  <a:lnTo>
                    <a:pt x="1036601" y="737419"/>
                  </a:lnTo>
                  <a:lnTo>
                    <a:pt x="918614" y="796413"/>
                  </a:lnTo>
                  <a:lnTo>
                    <a:pt x="821696" y="804840"/>
                  </a:lnTo>
                  <a:lnTo>
                    <a:pt x="741633" y="880689"/>
                  </a:lnTo>
                  <a:lnTo>
                    <a:pt x="669998" y="880689"/>
                  </a:lnTo>
                  <a:lnTo>
                    <a:pt x="568867" y="973393"/>
                  </a:lnTo>
                  <a:lnTo>
                    <a:pt x="324465" y="943897"/>
                  </a:lnTo>
                  <a:lnTo>
                    <a:pt x="290754" y="842765"/>
                  </a:lnTo>
                  <a:lnTo>
                    <a:pt x="92704" y="745847"/>
                  </a:lnTo>
                  <a:lnTo>
                    <a:pt x="71635" y="640501"/>
                  </a:lnTo>
                  <a:lnTo>
                    <a:pt x="0" y="623646"/>
                  </a:lnTo>
                  <a:lnTo>
                    <a:pt x="16856" y="564652"/>
                  </a:lnTo>
                  <a:lnTo>
                    <a:pt x="223333" y="358175"/>
                  </a:lnTo>
                  <a:lnTo>
                    <a:pt x="130629" y="320251"/>
                  </a:lnTo>
                  <a:lnTo>
                    <a:pt x="80063" y="214905"/>
                  </a:lnTo>
                  <a:lnTo>
                    <a:pt x="103119" y="78572"/>
                  </a:lnTo>
                  <a:close/>
                </a:path>
              </a:pathLst>
            </a:custGeom>
            <a:solidFill>
              <a:schemeClr val="accent3"/>
            </a:solidFill>
            <a:ln w="31750" cap="flat" cmpd="sng" algn="ctr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l-PL" sz="1910"/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AA928168-17DB-44AB-A99E-E0458575FA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3855" y="293602"/>
              <a:ext cx="1057426" cy="1590029"/>
            </a:xfrm>
            <a:custGeom>
              <a:avLst/>
              <a:gdLst>
                <a:gd name="T0" fmla="*/ 466912 w 1057670"/>
                <a:gd name="T1" fmla="*/ 25429 h 1588612"/>
                <a:gd name="T2" fmla="*/ 525805 w 1057670"/>
                <a:gd name="T3" fmla="*/ 0 h 1588612"/>
                <a:gd name="T4" fmla="*/ 698268 w 1057670"/>
                <a:gd name="T5" fmla="*/ 114420 h 1588612"/>
                <a:gd name="T6" fmla="*/ 736124 w 1057670"/>
                <a:gd name="T7" fmla="*/ 114420 h 1588612"/>
                <a:gd name="T8" fmla="*/ 816048 w 1057670"/>
                <a:gd name="T9" fmla="*/ 245786 h 1588612"/>
                <a:gd name="T10" fmla="*/ 799220 w 1057670"/>
                <a:gd name="T11" fmla="*/ 339016 h 1588612"/>
                <a:gd name="T12" fmla="*/ 832873 w 1057670"/>
                <a:gd name="T13" fmla="*/ 360204 h 1588612"/>
                <a:gd name="T14" fmla="*/ 837080 w 1057670"/>
                <a:gd name="T15" fmla="*/ 508523 h 1588612"/>
                <a:gd name="T16" fmla="*/ 959065 w 1057670"/>
                <a:gd name="T17" fmla="*/ 779736 h 1588612"/>
                <a:gd name="T18" fmla="*/ 946446 w 1057670"/>
                <a:gd name="T19" fmla="*/ 826350 h 1588612"/>
                <a:gd name="T20" fmla="*/ 1055811 w 1057670"/>
                <a:gd name="T21" fmla="*/ 1241647 h 1588612"/>
                <a:gd name="T22" fmla="*/ 1030573 w 1057670"/>
                <a:gd name="T23" fmla="*/ 1296737 h 1588612"/>
                <a:gd name="T24" fmla="*/ 883349 w 1057670"/>
                <a:gd name="T25" fmla="*/ 1373013 h 1588612"/>
                <a:gd name="T26" fmla="*/ 719299 w 1057670"/>
                <a:gd name="T27" fmla="*/ 1597610 h 1588612"/>
                <a:gd name="T28" fmla="*/ 517391 w 1057670"/>
                <a:gd name="T29" fmla="*/ 1550996 h 1588612"/>
                <a:gd name="T30" fmla="*/ 408024 w 1057670"/>
                <a:gd name="T31" fmla="*/ 1449291 h 1588612"/>
                <a:gd name="T32" fmla="*/ 450087 w 1057670"/>
                <a:gd name="T33" fmla="*/ 1373013 h 1588612"/>
                <a:gd name="T34" fmla="*/ 378580 w 1057670"/>
                <a:gd name="T35" fmla="*/ 1250120 h 1588612"/>
                <a:gd name="T36" fmla="*/ 281831 w 1057670"/>
                <a:gd name="T37" fmla="*/ 1241647 h 1588612"/>
                <a:gd name="T38" fmla="*/ 117781 w 1057670"/>
                <a:gd name="T39" fmla="*/ 1144178 h 1588612"/>
                <a:gd name="T40" fmla="*/ 92543 w 1057670"/>
                <a:gd name="T41" fmla="*/ 1017046 h 1588612"/>
                <a:gd name="T42" fmla="*/ 0 w 1057670"/>
                <a:gd name="T43" fmla="*/ 949243 h 1588612"/>
                <a:gd name="T44" fmla="*/ 5696 w 1057670"/>
                <a:gd name="T45" fmla="*/ 740098 h 1588612"/>
                <a:gd name="T46" fmla="*/ 210318 w 1057670"/>
                <a:gd name="T47" fmla="*/ 639892 h 1588612"/>
                <a:gd name="T48" fmla="*/ 311275 w 1057670"/>
                <a:gd name="T49" fmla="*/ 538187 h 1588612"/>
                <a:gd name="T50" fmla="*/ 378580 w 1057670"/>
                <a:gd name="T51" fmla="*/ 529711 h 1588612"/>
                <a:gd name="T52" fmla="*/ 487943 w 1057670"/>
                <a:gd name="T53" fmla="*/ 368680 h 1588612"/>
                <a:gd name="T54" fmla="*/ 441675 w 1057670"/>
                <a:gd name="T55" fmla="*/ 309352 h 1588612"/>
                <a:gd name="T56" fmla="*/ 424849 w 1057670"/>
                <a:gd name="T57" fmla="*/ 237312 h 1588612"/>
                <a:gd name="T58" fmla="*/ 374374 w 1057670"/>
                <a:gd name="T59" fmla="*/ 152557 h 1588612"/>
                <a:gd name="T60" fmla="*/ 466912 w 1057670"/>
                <a:gd name="T61" fmla="*/ 25429 h 158861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57670" h="1588612">
                  <a:moveTo>
                    <a:pt x="467735" y="25283"/>
                  </a:moveTo>
                  <a:lnTo>
                    <a:pt x="526728" y="0"/>
                  </a:lnTo>
                  <a:lnTo>
                    <a:pt x="699495" y="113774"/>
                  </a:lnTo>
                  <a:lnTo>
                    <a:pt x="737419" y="113774"/>
                  </a:lnTo>
                  <a:lnTo>
                    <a:pt x="817482" y="244402"/>
                  </a:lnTo>
                  <a:lnTo>
                    <a:pt x="800627" y="337106"/>
                  </a:lnTo>
                  <a:lnTo>
                    <a:pt x="834337" y="358175"/>
                  </a:lnTo>
                  <a:lnTo>
                    <a:pt x="838551" y="505659"/>
                  </a:lnTo>
                  <a:lnTo>
                    <a:pt x="960752" y="775344"/>
                  </a:lnTo>
                  <a:lnTo>
                    <a:pt x="948111" y="821696"/>
                  </a:lnTo>
                  <a:lnTo>
                    <a:pt x="1057670" y="1234651"/>
                  </a:lnTo>
                  <a:lnTo>
                    <a:pt x="1032387" y="1289431"/>
                  </a:lnTo>
                  <a:lnTo>
                    <a:pt x="884903" y="1365280"/>
                  </a:lnTo>
                  <a:lnTo>
                    <a:pt x="720564" y="1588612"/>
                  </a:lnTo>
                  <a:lnTo>
                    <a:pt x="518300" y="1542260"/>
                  </a:lnTo>
                  <a:lnTo>
                    <a:pt x="408741" y="1441128"/>
                  </a:lnTo>
                  <a:lnTo>
                    <a:pt x="450879" y="1365280"/>
                  </a:lnTo>
                  <a:lnTo>
                    <a:pt x="379244" y="1243079"/>
                  </a:lnTo>
                  <a:lnTo>
                    <a:pt x="282326" y="1234651"/>
                  </a:lnTo>
                  <a:lnTo>
                    <a:pt x="117987" y="1137733"/>
                  </a:lnTo>
                  <a:lnTo>
                    <a:pt x="92704" y="1011318"/>
                  </a:lnTo>
                  <a:lnTo>
                    <a:pt x="0" y="943897"/>
                  </a:lnTo>
                  <a:lnTo>
                    <a:pt x="5704" y="735929"/>
                  </a:lnTo>
                  <a:lnTo>
                    <a:pt x="210691" y="636288"/>
                  </a:lnTo>
                  <a:lnTo>
                    <a:pt x="311823" y="535156"/>
                  </a:lnTo>
                  <a:lnTo>
                    <a:pt x="379244" y="526728"/>
                  </a:lnTo>
                  <a:lnTo>
                    <a:pt x="488804" y="366603"/>
                  </a:lnTo>
                  <a:lnTo>
                    <a:pt x="442452" y="307610"/>
                  </a:lnTo>
                  <a:lnTo>
                    <a:pt x="425596" y="235975"/>
                  </a:lnTo>
                  <a:lnTo>
                    <a:pt x="375030" y="151698"/>
                  </a:lnTo>
                  <a:lnTo>
                    <a:pt x="467735" y="25283"/>
                  </a:lnTo>
                  <a:close/>
                </a:path>
              </a:pathLst>
            </a:custGeom>
            <a:solidFill>
              <a:srgbClr val="003399"/>
            </a:solidFill>
            <a:ln w="31750" cap="flat" cmpd="sng" algn="ctr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l-PL" sz="1910"/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9359DE49-0A89-4C6C-8F03-8C67A2E5196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2497" y="1925575"/>
              <a:ext cx="1167140" cy="1551899"/>
            </a:xfrm>
            <a:custGeom>
              <a:avLst/>
              <a:gdLst>
                <a:gd name="T0" fmla="*/ 677559 w 1167229"/>
                <a:gd name="T1" fmla="*/ 0 h 1550687"/>
                <a:gd name="T2" fmla="*/ 900608 w 1167229"/>
                <a:gd name="T3" fmla="*/ 123377 h 1550687"/>
                <a:gd name="T4" fmla="*/ 900608 w 1167229"/>
                <a:gd name="T5" fmla="*/ 374381 h 1550687"/>
                <a:gd name="T6" fmla="*/ 879570 w 1167229"/>
                <a:gd name="T7" fmla="*/ 399908 h 1550687"/>
                <a:gd name="T8" fmla="*/ 879570 w 1167229"/>
                <a:gd name="T9" fmla="*/ 510521 h 1550687"/>
                <a:gd name="T10" fmla="*/ 951108 w 1167229"/>
                <a:gd name="T11" fmla="*/ 587098 h 1550687"/>
                <a:gd name="T12" fmla="*/ 930070 w 1167229"/>
                <a:gd name="T13" fmla="*/ 714728 h 1550687"/>
                <a:gd name="T14" fmla="*/ 1106831 w 1167229"/>
                <a:gd name="T15" fmla="*/ 948718 h 1550687"/>
                <a:gd name="T16" fmla="*/ 1098407 w 1167229"/>
                <a:gd name="T17" fmla="*/ 987006 h 1550687"/>
                <a:gd name="T18" fmla="*/ 1157331 w 1167229"/>
                <a:gd name="T19" fmla="*/ 1055075 h 1550687"/>
                <a:gd name="T20" fmla="*/ 1106831 w 1167229"/>
                <a:gd name="T21" fmla="*/ 1118890 h 1550687"/>
                <a:gd name="T22" fmla="*/ 1165744 w 1167229"/>
                <a:gd name="T23" fmla="*/ 1238013 h 1550687"/>
                <a:gd name="T24" fmla="*/ 1127870 w 1167229"/>
                <a:gd name="T25" fmla="*/ 1386915 h 1550687"/>
                <a:gd name="T26" fmla="*/ 1052120 w 1167229"/>
                <a:gd name="T27" fmla="*/ 1399677 h 1550687"/>
                <a:gd name="T28" fmla="*/ 904820 w 1167229"/>
                <a:gd name="T29" fmla="*/ 1544325 h 1550687"/>
                <a:gd name="T30" fmla="*/ 866945 w 1167229"/>
                <a:gd name="T31" fmla="*/ 1480510 h 1550687"/>
                <a:gd name="T32" fmla="*/ 749108 w 1167229"/>
                <a:gd name="T33" fmla="*/ 1454984 h 1550687"/>
                <a:gd name="T34" fmla="*/ 648109 w 1167229"/>
                <a:gd name="T35" fmla="*/ 1565597 h 1550687"/>
                <a:gd name="T36" fmla="*/ 378761 w 1167229"/>
                <a:gd name="T37" fmla="*/ 1484765 h 1550687"/>
                <a:gd name="T38" fmla="*/ 366135 w 1167229"/>
                <a:gd name="T39" fmla="*/ 1416695 h 1550687"/>
                <a:gd name="T40" fmla="*/ 446097 w 1167229"/>
                <a:gd name="T41" fmla="*/ 1369897 h 1550687"/>
                <a:gd name="T42" fmla="*/ 446097 w 1167229"/>
                <a:gd name="T43" fmla="*/ 1314591 h 1550687"/>
                <a:gd name="T44" fmla="*/ 303011 w 1167229"/>
                <a:gd name="T45" fmla="*/ 1250776 h 1550687"/>
                <a:gd name="T46" fmla="*/ 248298 w 1167229"/>
                <a:gd name="T47" fmla="*/ 1144418 h 1550687"/>
                <a:gd name="T48" fmla="*/ 100999 w 1167229"/>
                <a:gd name="T49" fmla="*/ 1169943 h 1550687"/>
                <a:gd name="T50" fmla="*/ 63124 w 1167229"/>
                <a:gd name="T51" fmla="*/ 948718 h 1550687"/>
                <a:gd name="T52" fmla="*/ 113624 w 1167229"/>
                <a:gd name="T53" fmla="*/ 778545 h 1550687"/>
                <a:gd name="T54" fmla="*/ 67337 w 1167229"/>
                <a:gd name="T55" fmla="*/ 599861 h 1550687"/>
                <a:gd name="T56" fmla="*/ 0 w 1167229"/>
                <a:gd name="T57" fmla="*/ 557320 h 1550687"/>
                <a:gd name="T58" fmla="*/ 0 w 1167229"/>
                <a:gd name="T59" fmla="*/ 497757 h 1550687"/>
                <a:gd name="T60" fmla="*/ 79961 w 1167229"/>
                <a:gd name="T61" fmla="*/ 489248 h 1550687"/>
                <a:gd name="T62" fmla="*/ 122048 w 1167229"/>
                <a:gd name="T63" fmla="*/ 293549 h 1550687"/>
                <a:gd name="T64" fmla="*/ 105211 w 1167229"/>
                <a:gd name="T65" fmla="*/ 229733 h 1550687"/>
                <a:gd name="T66" fmla="*/ 307223 w 1167229"/>
                <a:gd name="T67" fmla="*/ 208463 h 1550687"/>
                <a:gd name="T68" fmla="*/ 353511 w 1167229"/>
                <a:gd name="T69" fmla="*/ 165919 h 1550687"/>
                <a:gd name="T70" fmla="*/ 408223 w 1167229"/>
                <a:gd name="T71" fmla="*/ 161664 h 1550687"/>
                <a:gd name="T72" fmla="*/ 433472 w 1167229"/>
                <a:gd name="T73" fmla="*/ 119122 h 1550687"/>
                <a:gd name="T74" fmla="*/ 479760 w 1167229"/>
                <a:gd name="T75" fmla="*/ 119122 h 1550687"/>
                <a:gd name="T76" fmla="*/ 530271 w 1167229"/>
                <a:gd name="T77" fmla="*/ 153156 h 1550687"/>
                <a:gd name="T78" fmla="*/ 677559 w 1167229"/>
                <a:gd name="T79" fmla="*/ 0 h 1550687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1167229" h="1550687">
                  <a:moveTo>
                    <a:pt x="678425" y="0"/>
                  </a:moveTo>
                  <a:lnTo>
                    <a:pt x="901758" y="122201"/>
                  </a:lnTo>
                  <a:lnTo>
                    <a:pt x="901758" y="370816"/>
                  </a:lnTo>
                  <a:lnTo>
                    <a:pt x="880689" y="396099"/>
                  </a:lnTo>
                  <a:lnTo>
                    <a:pt x="880689" y="505659"/>
                  </a:lnTo>
                  <a:lnTo>
                    <a:pt x="952324" y="581507"/>
                  </a:lnTo>
                  <a:lnTo>
                    <a:pt x="931255" y="707922"/>
                  </a:lnTo>
                  <a:lnTo>
                    <a:pt x="1108235" y="939683"/>
                  </a:lnTo>
                  <a:lnTo>
                    <a:pt x="1099808" y="977607"/>
                  </a:lnTo>
                  <a:lnTo>
                    <a:pt x="1158801" y="1045028"/>
                  </a:lnTo>
                  <a:lnTo>
                    <a:pt x="1108235" y="1108236"/>
                  </a:lnTo>
                  <a:lnTo>
                    <a:pt x="1167229" y="1226223"/>
                  </a:lnTo>
                  <a:lnTo>
                    <a:pt x="1129305" y="1373707"/>
                  </a:lnTo>
                  <a:lnTo>
                    <a:pt x="1053456" y="1386348"/>
                  </a:lnTo>
                  <a:lnTo>
                    <a:pt x="905972" y="1529618"/>
                  </a:lnTo>
                  <a:lnTo>
                    <a:pt x="868047" y="1466411"/>
                  </a:lnTo>
                  <a:lnTo>
                    <a:pt x="750060" y="1441128"/>
                  </a:lnTo>
                  <a:lnTo>
                    <a:pt x="648929" y="1550687"/>
                  </a:lnTo>
                  <a:lnTo>
                    <a:pt x="379244" y="1470624"/>
                  </a:lnTo>
                  <a:lnTo>
                    <a:pt x="366602" y="1403203"/>
                  </a:lnTo>
                  <a:lnTo>
                    <a:pt x="446665" y="1356851"/>
                  </a:lnTo>
                  <a:lnTo>
                    <a:pt x="446665" y="1302072"/>
                  </a:lnTo>
                  <a:lnTo>
                    <a:pt x="303395" y="1238864"/>
                  </a:lnTo>
                  <a:lnTo>
                    <a:pt x="248615" y="1133519"/>
                  </a:lnTo>
                  <a:lnTo>
                    <a:pt x="101131" y="1158801"/>
                  </a:lnTo>
                  <a:lnTo>
                    <a:pt x="63207" y="939683"/>
                  </a:lnTo>
                  <a:lnTo>
                    <a:pt x="113773" y="771130"/>
                  </a:lnTo>
                  <a:lnTo>
                    <a:pt x="67421" y="594149"/>
                  </a:lnTo>
                  <a:lnTo>
                    <a:pt x="0" y="552011"/>
                  </a:lnTo>
                  <a:lnTo>
                    <a:pt x="0" y="493017"/>
                  </a:lnTo>
                  <a:lnTo>
                    <a:pt x="80062" y="484589"/>
                  </a:lnTo>
                  <a:lnTo>
                    <a:pt x="122200" y="290754"/>
                  </a:lnTo>
                  <a:lnTo>
                    <a:pt x="105345" y="227546"/>
                  </a:lnTo>
                  <a:lnTo>
                    <a:pt x="307609" y="206477"/>
                  </a:lnTo>
                  <a:lnTo>
                    <a:pt x="353961" y="164339"/>
                  </a:lnTo>
                  <a:lnTo>
                    <a:pt x="408741" y="160125"/>
                  </a:lnTo>
                  <a:lnTo>
                    <a:pt x="434023" y="117987"/>
                  </a:lnTo>
                  <a:lnTo>
                    <a:pt x="480376" y="117987"/>
                  </a:lnTo>
                  <a:lnTo>
                    <a:pt x="530941" y="151697"/>
                  </a:lnTo>
                  <a:lnTo>
                    <a:pt x="678425" y="0"/>
                  </a:lnTo>
                  <a:close/>
                </a:path>
              </a:pathLst>
            </a:custGeom>
            <a:solidFill>
              <a:schemeClr val="accent3"/>
            </a:solidFill>
            <a:ln w="31750" cap="flat" cmpd="sng" algn="ctr">
              <a:solidFill>
                <a:schemeClr val="bg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pl-PL" sz="1910"/>
            </a:p>
          </p:txBody>
        </p:sp>
      </p:grpSp>
      <p:grpSp>
        <p:nvGrpSpPr>
          <p:cNvPr id="2" name="Grupa 1">
            <a:extLst>
              <a:ext uri="{FF2B5EF4-FFF2-40B4-BE49-F238E27FC236}">
                <a16:creationId xmlns:a16="http://schemas.microsoft.com/office/drawing/2014/main" id="{1460D12E-1430-4236-9437-8BE254026EDC}"/>
              </a:ext>
            </a:extLst>
          </p:cNvPr>
          <p:cNvGrpSpPr/>
          <p:nvPr/>
        </p:nvGrpSpPr>
        <p:grpSpPr>
          <a:xfrm>
            <a:off x="5840898" y="1481228"/>
            <a:ext cx="2718238" cy="2480820"/>
            <a:chOff x="6243036" y="1383018"/>
            <a:chExt cx="2113283" cy="1917706"/>
          </a:xfrm>
        </p:grpSpPr>
        <p:sp>
          <p:nvSpPr>
            <p:cNvPr id="26" name="pole tekstowe 25">
              <a:extLst>
                <a:ext uri="{FF2B5EF4-FFF2-40B4-BE49-F238E27FC236}">
                  <a16:creationId xmlns:a16="http://schemas.microsoft.com/office/drawing/2014/main" id="{5C18EAA2-FC70-4BF5-915D-68BA3BA15C1C}"/>
                </a:ext>
              </a:extLst>
            </p:cNvPr>
            <p:cNvSpPr txBox="1"/>
            <p:nvPr/>
          </p:nvSpPr>
          <p:spPr>
            <a:xfrm>
              <a:off x="7626918" y="2049362"/>
              <a:ext cx="305580" cy="2617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85800"/>
              <a:r>
                <a:rPr lang="pl-PL" sz="1600" b="1" dirty="0">
                  <a:latin typeface="Calibri" panose="020F0502020204030204"/>
                </a:rPr>
                <a:t>30</a:t>
              </a:r>
            </a:p>
          </p:txBody>
        </p:sp>
        <p:sp>
          <p:nvSpPr>
            <p:cNvPr id="27" name="pole tekstowe 26">
              <a:extLst>
                <a:ext uri="{FF2B5EF4-FFF2-40B4-BE49-F238E27FC236}">
                  <a16:creationId xmlns:a16="http://schemas.microsoft.com/office/drawing/2014/main" id="{2ADFBCF2-004C-4E4C-B061-78155F304A04}"/>
                </a:ext>
              </a:extLst>
            </p:cNvPr>
            <p:cNvSpPr txBox="1"/>
            <p:nvPr/>
          </p:nvSpPr>
          <p:spPr>
            <a:xfrm>
              <a:off x="7020527" y="1809752"/>
              <a:ext cx="305580" cy="261707"/>
            </a:xfrm>
            <a:prstGeom prst="rect">
              <a:avLst/>
            </a:prstGeom>
            <a:solidFill>
              <a:schemeClr val="bg1">
                <a:alpha val="0"/>
              </a:schemeClr>
            </a:solidFill>
          </p:spPr>
          <p:txBody>
            <a:bodyPr wrap="none" rtlCol="0">
              <a:spAutoFit/>
            </a:bodyPr>
            <a:lstStyle/>
            <a:p>
              <a:pPr defTabSz="685800"/>
              <a:r>
                <a:rPr lang="pl-PL" sz="1600" b="1" dirty="0">
                  <a:latin typeface="Calibri" panose="020F0502020204030204"/>
                </a:rPr>
                <a:t>27</a:t>
              </a:r>
            </a:p>
          </p:txBody>
        </p:sp>
        <p:sp>
          <p:nvSpPr>
            <p:cNvPr id="28" name="pole tekstowe 27">
              <a:extLst>
                <a:ext uri="{FF2B5EF4-FFF2-40B4-BE49-F238E27FC236}">
                  <a16:creationId xmlns:a16="http://schemas.microsoft.com/office/drawing/2014/main" id="{A44805B5-50A0-4597-8959-D2907E603982}"/>
                </a:ext>
              </a:extLst>
            </p:cNvPr>
            <p:cNvSpPr txBox="1"/>
            <p:nvPr/>
          </p:nvSpPr>
          <p:spPr>
            <a:xfrm>
              <a:off x="7239797" y="2379093"/>
              <a:ext cx="305580" cy="2617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85800"/>
              <a:r>
                <a:rPr lang="pl-PL" sz="1600" b="1" dirty="0">
                  <a:latin typeface="Calibri" panose="020F0502020204030204"/>
                </a:rPr>
                <a:t>16</a:t>
              </a:r>
            </a:p>
          </p:txBody>
        </p:sp>
        <p:sp>
          <p:nvSpPr>
            <p:cNvPr id="29" name="pole tekstowe 28">
              <a:extLst>
                <a:ext uri="{FF2B5EF4-FFF2-40B4-BE49-F238E27FC236}">
                  <a16:creationId xmlns:a16="http://schemas.microsoft.com/office/drawing/2014/main" id="{B1D93DA2-6770-4FEC-BFB8-73C0A463A62E}"/>
                </a:ext>
              </a:extLst>
            </p:cNvPr>
            <p:cNvSpPr txBox="1"/>
            <p:nvPr/>
          </p:nvSpPr>
          <p:spPr>
            <a:xfrm>
              <a:off x="6302956" y="1565260"/>
              <a:ext cx="380232" cy="271232"/>
            </a:xfrm>
            <a:prstGeom prst="rect">
              <a:avLst/>
            </a:prstGeom>
            <a:solidFill>
              <a:schemeClr val="bg1">
                <a:alpha val="0"/>
              </a:schemeClr>
            </a:solidFill>
          </p:spPr>
          <p:txBody>
            <a:bodyPr wrap="square" rtlCol="0">
              <a:spAutoFit/>
            </a:bodyPr>
            <a:lstStyle/>
            <a:p>
              <a:pPr defTabSz="685800"/>
              <a:r>
                <a:rPr lang="pl-PL" sz="1600" b="1" dirty="0">
                  <a:latin typeface="Calibri" panose="020F0502020204030204"/>
                </a:rPr>
                <a:t>13</a:t>
              </a:r>
            </a:p>
          </p:txBody>
        </p:sp>
        <p:sp>
          <p:nvSpPr>
            <p:cNvPr id="30" name="pole tekstowe 29">
              <a:extLst>
                <a:ext uri="{FF2B5EF4-FFF2-40B4-BE49-F238E27FC236}">
                  <a16:creationId xmlns:a16="http://schemas.microsoft.com/office/drawing/2014/main" id="{8FCBD675-1C6D-4641-9429-2E8E40F9E5C1}"/>
                </a:ext>
              </a:extLst>
            </p:cNvPr>
            <p:cNvSpPr txBox="1"/>
            <p:nvPr/>
          </p:nvSpPr>
          <p:spPr>
            <a:xfrm>
              <a:off x="6903649" y="1383018"/>
              <a:ext cx="305580" cy="261707"/>
            </a:xfrm>
            <a:prstGeom prst="rect">
              <a:avLst/>
            </a:prstGeom>
            <a:solidFill>
              <a:schemeClr val="bg1">
                <a:alpha val="0"/>
              </a:schemeClr>
            </a:solidFill>
          </p:spPr>
          <p:txBody>
            <a:bodyPr wrap="none" rtlCol="0">
              <a:spAutoFit/>
            </a:bodyPr>
            <a:lstStyle/>
            <a:p>
              <a:pPr defTabSz="685800"/>
              <a:r>
                <a:rPr lang="pl-PL" sz="1600" b="1" dirty="0">
                  <a:solidFill>
                    <a:schemeClr val="bg1"/>
                  </a:solidFill>
                  <a:latin typeface="Calibri" panose="020F0502020204030204"/>
                </a:rPr>
                <a:t>15</a:t>
              </a:r>
            </a:p>
          </p:txBody>
        </p:sp>
        <p:sp>
          <p:nvSpPr>
            <p:cNvPr id="31" name="pole tekstowe 30">
              <a:extLst>
                <a:ext uri="{FF2B5EF4-FFF2-40B4-BE49-F238E27FC236}">
                  <a16:creationId xmlns:a16="http://schemas.microsoft.com/office/drawing/2014/main" id="{29993777-DCEB-44BD-85E8-A3CD3A5B010B}"/>
                </a:ext>
              </a:extLst>
            </p:cNvPr>
            <p:cNvSpPr txBox="1"/>
            <p:nvPr/>
          </p:nvSpPr>
          <p:spPr>
            <a:xfrm>
              <a:off x="7546100" y="1503735"/>
              <a:ext cx="305580" cy="2617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85800"/>
              <a:r>
                <a:rPr lang="pl-PL" sz="1600" b="1" dirty="0">
                  <a:latin typeface="Calibri" panose="020F0502020204030204"/>
                </a:rPr>
                <a:t>11</a:t>
              </a:r>
            </a:p>
          </p:txBody>
        </p:sp>
        <p:sp>
          <p:nvSpPr>
            <p:cNvPr id="32" name="pole tekstowe 31">
              <a:extLst>
                <a:ext uri="{FF2B5EF4-FFF2-40B4-BE49-F238E27FC236}">
                  <a16:creationId xmlns:a16="http://schemas.microsoft.com/office/drawing/2014/main" id="{8996BC24-64E6-4681-9A40-C49375FCD1F4}"/>
                </a:ext>
              </a:extLst>
            </p:cNvPr>
            <p:cNvSpPr txBox="1"/>
            <p:nvPr/>
          </p:nvSpPr>
          <p:spPr>
            <a:xfrm>
              <a:off x="8018777" y="1722567"/>
              <a:ext cx="305580" cy="261707"/>
            </a:xfrm>
            <a:prstGeom prst="rect">
              <a:avLst/>
            </a:prstGeom>
            <a:solidFill>
              <a:schemeClr val="bg1">
                <a:alpha val="0"/>
              </a:schemeClr>
            </a:solidFill>
          </p:spPr>
          <p:txBody>
            <a:bodyPr wrap="none" rtlCol="0">
              <a:spAutoFit/>
            </a:bodyPr>
            <a:lstStyle/>
            <a:p>
              <a:pPr defTabSz="685800"/>
              <a:r>
                <a:rPr lang="pl-PL" sz="1600" b="1" dirty="0">
                  <a:solidFill>
                    <a:schemeClr val="bg1"/>
                  </a:solidFill>
                  <a:latin typeface="Calibri" panose="020F0502020204030204"/>
                </a:rPr>
                <a:t>12</a:t>
              </a:r>
            </a:p>
          </p:txBody>
        </p:sp>
        <p:sp>
          <p:nvSpPr>
            <p:cNvPr id="33" name="pole tekstowe 32">
              <a:extLst>
                <a:ext uri="{FF2B5EF4-FFF2-40B4-BE49-F238E27FC236}">
                  <a16:creationId xmlns:a16="http://schemas.microsoft.com/office/drawing/2014/main" id="{BBE7C086-17EC-47D1-919B-D2BBF00D3E7F}"/>
                </a:ext>
              </a:extLst>
            </p:cNvPr>
            <p:cNvSpPr txBox="1"/>
            <p:nvPr/>
          </p:nvSpPr>
          <p:spPr>
            <a:xfrm>
              <a:off x="8050739" y="2483656"/>
              <a:ext cx="305580" cy="2617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85800"/>
              <a:r>
                <a:rPr lang="pl-PL" sz="1600" b="1" dirty="0">
                  <a:latin typeface="Calibri" panose="020F0502020204030204"/>
                </a:rPr>
                <a:t>22</a:t>
              </a:r>
            </a:p>
          </p:txBody>
        </p:sp>
        <p:sp>
          <p:nvSpPr>
            <p:cNvPr id="34" name="pole tekstowe 33">
              <a:extLst>
                <a:ext uri="{FF2B5EF4-FFF2-40B4-BE49-F238E27FC236}">
                  <a16:creationId xmlns:a16="http://schemas.microsoft.com/office/drawing/2014/main" id="{C4D7BFC8-6E9E-4371-9D3E-3F9B3D0AF49F}"/>
                </a:ext>
              </a:extLst>
            </p:cNvPr>
            <p:cNvSpPr txBox="1"/>
            <p:nvPr/>
          </p:nvSpPr>
          <p:spPr>
            <a:xfrm>
              <a:off x="7562776" y="2680184"/>
              <a:ext cx="305580" cy="261707"/>
            </a:xfrm>
            <a:prstGeom prst="rect">
              <a:avLst/>
            </a:prstGeom>
            <a:solidFill>
              <a:schemeClr val="bg1">
                <a:alpha val="0"/>
              </a:schemeClr>
            </a:solidFill>
          </p:spPr>
          <p:txBody>
            <a:bodyPr wrap="none" rtlCol="0">
              <a:spAutoFit/>
            </a:bodyPr>
            <a:lstStyle/>
            <a:p>
              <a:pPr defTabSz="685800"/>
              <a:r>
                <a:rPr lang="pl-PL" sz="1600" b="1" dirty="0">
                  <a:latin typeface="Calibri" panose="020F0502020204030204"/>
                </a:rPr>
                <a:t>17</a:t>
              </a:r>
            </a:p>
          </p:txBody>
        </p:sp>
        <p:sp>
          <p:nvSpPr>
            <p:cNvPr id="35" name="pole tekstowe 34">
              <a:extLst>
                <a:ext uri="{FF2B5EF4-FFF2-40B4-BE49-F238E27FC236}">
                  <a16:creationId xmlns:a16="http://schemas.microsoft.com/office/drawing/2014/main" id="{B58D160F-4E87-44EA-9102-7A400E73845C}"/>
                </a:ext>
              </a:extLst>
            </p:cNvPr>
            <p:cNvSpPr txBox="1"/>
            <p:nvPr/>
          </p:nvSpPr>
          <p:spPr>
            <a:xfrm>
              <a:off x="7899550" y="2949161"/>
              <a:ext cx="305580" cy="261707"/>
            </a:xfrm>
            <a:prstGeom prst="rect">
              <a:avLst/>
            </a:prstGeom>
            <a:solidFill>
              <a:schemeClr val="bg1">
                <a:alpha val="0"/>
              </a:schemeClr>
            </a:solidFill>
          </p:spPr>
          <p:txBody>
            <a:bodyPr wrap="none" rtlCol="0">
              <a:spAutoFit/>
            </a:bodyPr>
            <a:lstStyle/>
            <a:p>
              <a:pPr defTabSz="685800"/>
              <a:r>
                <a:rPr lang="pl-PL" sz="1600" b="1" dirty="0">
                  <a:latin typeface="Calibri" panose="020F0502020204030204"/>
                </a:rPr>
                <a:t>26</a:t>
              </a:r>
            </a:p>
          </p:txBody>
        </p:sp>
        <p:sp>
          <p:nvSpPr>
            <p:cNvPr id="36" name="pole tekstowe 35">
              <a:extLst>
                <a:ext uri="{FF2B5EF4-FFF2-40B4-BE49-F238E27FC236}">
                  <a16:creationId xmlns:a16="http://schemas.microsoft.com/office/drawing/2014/main" id="{FF4F28B7-AB48-4D1C-84F3-657A969E6637}"/>
                </a:ext>
              </a:extLst>
            </p:cNvPr>
            <p:cNvSpPr txBox="1"/>
            <p:nvPr/>
          </p:nvSpPr>
          <p:spPr>
            <a:xfrm>
              <a:off x="7458943" y="3039017"/>
              <a:ext cx="305580" cy="261707"/>
            </a:xfrm>
            <a:prstGeom prst="rect">
              <a:avLst/>
            </a:prstGeom>
            <a:solidFill>
              <a:schemeClr val="bg1">
                <a:alpha val="0"/>
              </a:schemeClr>
            </a:solidFill>
          </p:spPr>
          <p:txBody>
            <a:bodyPr wrap="none" rtlCol="0">
              <a:spAutoFit/>
            </a:bodyPr>
            <a:lstStyle/>
            <a:p>
              <a:pPr defTabSz="685800"/>
              <a:r>
                <a:rPr lang="pl-PL" sz="1600" b="1" dirty="0">
                  <a:solidFill>
                    <a:schemeClr val="bg1"/>
                  </a:solidFill>
                  <a:latin typeface="Calibri" panose="020F0502020204030204"/>
                </a:rPr>
                <a:t>24</a:t>
              </a:r>
            </a:p>
          </p:txBody>
        </p:sp>
        <p:sp>
          <p:nvSpPr>
            <p:cNvPr id="37" name="pole tekstowe 36">
              <a:extLst>
                <a:ext uri="{FF2B5EF4-FFF2-40B4-BE49-F238E27FC236}">
                  <a16:creationId xmlns:a16="http://schemas.microsoft.com/office/drawing/2014/main" id="{C435935E-5BF5-432E-8A43-25F204DAE50C}"/>
                </a:ext>
              </a:extLst>
            </p:cNvPr>
            <p:cNvSpPr txBox="1"/>
            <p:nvPr/>
          </p:nvSpPr>
          <p:spPr>
            <a:xfrm>
              <a:off x="7117765" y="2745363"/>
              <a:ext cx="305580" cy="261707"/>
            </a:xfrm>
            <a:prstGeom prst="rect">
              <a:avLst/>
            </a:prstGeom>
            <a:solidFill>
              <a:schemeClr val="bg1">
                <a:alpha val="0"/>
              </a:schemeClr>
            </a:solidFill>
          </p:spPr>
          <p:txBody>
            <a:bodyPr wrap="none" rtlCol="0">
              <a:spAutoFit/>
            </a:bodyPr>
            <a:lstStyle/>
            <a:p>
              <a:pPr defTabSz="685800"/>
              <a:r>
                <a:rPr lang="pl-PL" sz="1600" b="1" dirty="0">
                  <a:latin typeface="Calibri" panose="020F0502020204030204"/>
                </a:rPr>
                <a:t>14</a:t>
              </a:r>
            </a:p>
          </p:txBody>
        </p:sp>
        <p:sp>
          <p:nvSpPr>
            <p:cNvPr id="38" name="pole tekstowe 37">
              <a:extLst>
                <a:ext uri="{FF2B5EF4-FFF2-40B4-BE49-F238E27FC236}">
                  <a16:creationId xmlns:a16="http://schemas.microsoft.com/office/drawing/2014/main" id="{45F8F344-B97D-4C7B-8A22-461AECD0C450}"/>
                </a:ext>
              </a:extLst>
            </p:cNvPr>
            <p:cNvSpPr txBox="1"/>
            <p:nvPr/>
          </p:nvSpPr>
          <p:spPr>
            <a:xfrm>
              <a:off x="6852812" y="2742853"/>
              <a:ext cx="305580" cy="2617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85800"/>
              <a:r>
                <a:rPr lang="pl-PL" sz="1600" b="1" dirty="0">
                  <a:latin typeface="Calibri" panose="020F0502020204030204"/>
                </a:rPr>
                <a:t>10</a:t>
              </a:r>
            </a:p>
          </p:txBody>
        </p:sp>
        <p:sp>
          <p:nvSpPr>
            <p:cNvPr id="39" name="pole tekstowe 38">
              <a:extLst>
                <a:ext uri="{FF2B5EF4-FFF2-40B4-BE49-F238E27FC236}">
                  <a16:creationId xmlns:a16="http://schemas.microsoft.com/office/drawing/2014/main" id="{E32E5729-310D-47A7-A2B1-90F7C495D55C}"/>
                </a:ext>
              </a:extLst>
            </p:cNvPr>
            <p:cNvSpPr txBox="1"/>
            <p:nvPr/>
          </p:nvSpPr>
          <p:spPr>
            <a:xfrm>
              <a:off x="6705689" y="2126261"/>
              <a:ext cx="305580" cy="261707"/>
            </a:xfrm>
            <a:prstGeom prst="rect">
              <a:avLst/>
            </a:prstGeom>
            <a:solidFill>
              <a:schemeClr val="bg1">
                <a:alpha val="0"/>
              </a:schemeClr>
            </a:solidFill>
          </p:spPr>
          <p:txBody>
            <a:bodyPr wrap="none" rtlCol="0">
              <a:spAutoFit/>
            </a:bodyPr>
            <a:lstStyle/>
            <a:p>
              <a:pPr defTabSz="685800"/>
              <a:r>
                <a:rPr lang="pl-PL" sz="1600" b="1" dirty="0">
                  <a:solidFill>
                    <a:schemeClr val="bg1"/>
                  </a:solidFill>
                  <a:latin typeface="Calibri" panose="020F0502020204030204"/>
                </a:rPr>
                <a:t>30</a:t>
              </a:r>
            </a:p>
          </p:txBody>
        </p:sp>
        <p:sp>
          <p:nvSpPr>
            <p:cNvPr id="40" name="pole tekstowe 39">
              <a:extLst>
                <a:ext uri="{FF2B5EF4-FFF2-40B4-BE49-F238E27FC236}">
                  <a16:creationId xmlns:a16="http://schemas.microsoft.com/office/drawing/2014/main" id="{4A32A582-1CF5-4238-B028-2630C4DC97C8}"/>
                </a:ext>
              </a:extLst>
            </p:cNvPr>
            <p:cNvSpPr txBox="1"/>
            <p:nvPr/>
          </p:nvSpPr>
          <p:spPr>
            <a:xfrm>
              <a:off x="6243036" y="2112152"/>
              <a:ext cx="305580" cy="261707"/>
            </a:xfrm>
            <a:prstGeom prst="rect">
              <a:avLst/>
            </a:prstGeom>
            <a:solidFill>
              <a:schemeClr val="bg1">
                <a:alpha val="0"/>
              </a:schemeClr>
            </a:solidFill>
          </p:spPr>
          <p:txBody>
            <a:bodyPr wrap="none" rtlCol="0">
              <a:spAutoFit/>
            </a:bodyPr>
            <a:lstStyle/>
            <a:p>
              <a:pPr defTabSz="685800"/>
              <a:r>
                <a:rPr lang="pl-PL" sz="1600" b="1" dirty="0">
                  <a:latin typeface="Calibri" panose="020F0502020204030204"/>
                </a:rPr>
                <a:t>12</a:t>
              </a:r>
            </a:p>
          </p:txBody>
        </p:sp>
        <p:sp>
          <p:nvSpPr>
            <p:cNvPr id="41" name="pole tekstowe 40">
              <a:extLst>
                <a:ext uri="{FF2B5EF4-FFF2-40B4-BE49-F238E27FC236}">
                  <a16:creationId xmlns:a16="http://schemas.microsoft.com/office/drawing/2014/main" id="{4D26C0AD-80EC-448C-B3A0-759CA1E43193}"/>
                </a:ext>
              </a:extLst>
            </p:cNvPr>
            <p:cNvSpPr txBox="1"/>
            <p:nvPr/>
          </p:nvSpPr>
          <p:spPr>
            <a:xfrm>
              <a:off x="6504983" y="2550863"/>
              <a:ext cx="305580" cy="2617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85800"/>
              <a:r>
                <a:rPr lang="pl-PL" sz="1600" b="1" dirty="0">
                  <a:latin typeface="Calibri" panose="020F0502020204030204"/>
                </a:rPr>
                <a:t>18</a:t>
              </a:r>
            </a:p>
          </p:txBody>
        </p:sp>
      </p:grpSp>
      <p:sp>
        <p:nvSpPr>
          <p:cNvPr id="76" name="pole tekstowe 75">
            <a:extLst>
              <a:ext uri="{FF2B5EF4-FFF2-40B4-BE49-F238E27FC236}">
                <a16:creationId xmlns:a16="http://schemas.microsoft.com/office/drawing/2014/main" id="{EE00EA05-4904-4844-B1A7-4DD0F77FEF74}"/>
              </a:ext>
            </a:extLst>
          </p:cNvPr>
          <p:cNvSpPr txBox="1"/>
          <p:nvPr/>
        </p:nvSpPr>
        <p:spPr>
          <a:xfrm>
            <a:off x="5774159" y="519692"/>
            <a:ext cx="1955347" cy="3854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905" b="1" dirty="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Liczba LSR</a:t>
            </a:r>
          </a:p>
        </p:txBody>
      </p:sp>
      <p:grpSp>
        <p:nvGrpSpPr>
          <p:cNvPr id="77" name="Grupa 76">
            <a:extLst>
              <a:ext uri="{FF2B5EF4-FFF2-40B4-BE49-F238E27FC236}">
                <a16:creationId xmlns:a16="http://schemas.microsoft.com/office/drawing/2014/main" id="{BE870285-DB80-4D20-BF49-0208C8A44739}"/>
              </a:ext>
            </a:extLst>
          </p:cNvPr>
          <p:cNvGrpSpPr/>
          <p:nvPr/>
        </p:nvGrpSpPr>
        <p:grpSpPr>
          <a:xfrm>
            <a:off x="5834233" y="4048818"/>
            <a:ext cx="2683791" cy="996524"/>
            <a:chOff x="619976" y="2702472"/>
            <a:chExt cx="4363079" cy="2359227"/>
          </a:xfrm>
        </p:grpSpPr>
        <p:sp>
          <p:nvSpPr>
            <p:cNvPr id="78" name="Prostokąt zaokrąglony 21">
              <a:extLst>
                <a:ext uri="{FF2B5EF4-FFF2-40B4-BE49-F238E27FC236}">
                  <a16:creationId xmlns:a16="http://schemas.microsoft.com/office/drawing/2014/main" id="{50A53E90-F1C4-49EC-8895-4930BBECE6E7}"/>
                </a:ext>
              </a:extLst>
            </p:cNvPr>
            <p:cNvSpPr/>
            <p:nvPr/>
          </p:nvSpPr>
          <p:spPr>
            <a:xfrm>
              <a:off x="631114" y="2879572"/>
              <a:ext cx="504891" cy="309988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 sz="1910"/>
            </a:p>
          </p:txBody>
        </p:sp>
        <p:sp>
          <p:nvSpPr>
            <p:cNvPr id="79" name="Prostokąt zaokrąglony 22">
              <a:extLst>
                <a:ext uri="{FF2B5EF4-FFF2-40B4-BE49-F238E27FC236}">
                  <a16:creationId xmlns:a16="http://schemas.microsoft.com/office/drawing/2014/main" id="{6131E92B-222C-47EF-83D3-B640196D3FE8}"/>
                </a:ext>
              </a:extLst>
            </p:cNvPr>
            <p:cNvSpPr/>
            <p:nvPr/>
          </p:nvSpPr>
          <p:spPr>
            <a:xfrm>
              <a:off x="619976" y="3401168"/>
              <a:ext cx="504891" cy="311845"/>
            </a:xfrm>
            <a:prstGeom prst="roundRect">
              <a:avLst/>
            </a:prstGeom>
            <a:solidFill>
              <a:srgbClr val="A6D3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 sz="1910" dirty="0">
                <a:highlight>
                  <a:srgbClr val="A6D3FF"/>
                </a:highlight>
              </a:endParaRPr>
            </a:p>
          </p:txBody>
        </p:sp>
        <p:sp>
          <p:nvSpPr>
            <p:cNvPr id="80" name="Prostokąt zaokrąglony 23">
              <a:extLst>
                <a:ext uri="{FF2B5EF4-FFF2-40B4-BE49-F238E27FC236}">
                  <a16:creationId xmlns:a16="http://schemas.microsoft.com/office/drawing/2014/main" id="{26B7D6BB-6DB4-4EEC-A570-124F0B4ACD91}"/>
                </a:ext>
              </a:extLst>
            </p:cNvPr>
            <p:cNvSpPr/>
            <p:nvPr/>
          </p:nvSpPr>
          <p:spPr>
            <a:xfrm>
              <a:off x="619976" y="3937616"/>
              <a:ext cx="504891" cy="309988"/>
            </a:xfrm>
            <a:prstGeom prst="roundRect">
              <a:avLst/>
            </a:prstGeom>
            <a:solidFill>
              <a:srgbClr val="0033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 sz="1910"/>
            </a:p>
          </p:txBody>
        </p:sp>
        <p:sp>
          <p:nvSpPr>
            <p:cNvPr id="81" name="pole tekstowe 24">
              <a:extLst>
                <a:ext uri="{FF2B5EF4-FFF2-40B4-BE49-F238E27FC236}">
                  <a16:creationId xmlns:a16="http://schemas.microsoft.com/office/drawing/2014/main" id="{635825EA-925E-41E8-82F6-9FA867EA9B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77690" y="2702472"/>
              <a:ext cx="3138864" cy="643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defRPr sz="2800">
                  <a:solidFill>
                    <a:schemeClr val="tx2"/>
                  </a:solidFill>
                  <a:latin typeface="Lato Medium" panose="020F0502020204030203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l-PL" altLang="pl-PL" sz="1167" dirty="0">
                  <a:latin typeface="Lato Medium" panose="020F0502020204030203" pitchFamily="34" charset="0"/>
                  <a:cs typeface="Lato Medium" panose="020F0502020204030203" pitchFamily="34" charset="0"/>
                </a:rPr>
                <a:t>Tylko EFRROW</a:t>
              </a:r>
            </a:p>
          </p:txBody>
        </p:sp>
        <p:sp>
          <p:nvSpPr>
            <p:cNvPr id="82" name="pole tekstowe 25">
              <a:extLst>
                <a:ext uri="{FF2B5EF4-FFF2-40B4-BE49-F238E27FC236}">
                  <a16:creationId xmlns:a16="http://schemas.microsoft.com/office/drawing/2014/main" id="{A8BC7650-918E-4EBB-8C7E-749C8CF34F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1239" y="3252645"/>
              <a:ext cx="3138864" cy="643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defRPr sz="2800">
                  <a:solidFill>
                    <a:schemeClr val="tx2"/>
                  </a:solidFill>
                  <a:latin typeface="Lato Medium" panose="020F0502020204030203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pl-PL" altLang="pl-PL" sz="1167" dirty="0">
                  <a:latin typeface="Lato Medium" panose="020F0502020204030203" pitchFamily="34" charset="0"/>
                  <a:cs typeface="Lato Medium" panose="020F0502020204030203" pitchFamily="34" charset="0"/>
                </a:rPr>
                <a:t>EFRROW i EFS+</a:t>
              </a:r>
            </a:p>
          </p:txBody>
        </p:sp>
        <p:sp>
          <p:nvSpPr>
            <p:cNvPr id="83" name="pole tekstowe 26">
              <a:extLst>
                <a:ext uri="{FF2B5EF4-FFF2-40B4-BE49-F238E27FC236}">
                  <a16:creationId xmlns:a16="http://schemas.microsoft.com/office/drawing/2014/main" id="{42CF90F7-2DB5-46D6-A62C-D1B8D7EB6C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9105" y="4417907"/>
              <a:ext cx="3779259" cy="643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defRPr sz="2800">
                  <a:solidFill>
                    <a:schemeClr val="tx2"/>
                  </a:solidFill>
                  <a:latin typeface="Lato Medium" panose="020F0502020204030203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pl-PL" altLang="pl-PL" sz="1167" dirty="0">
                  <a:latin typeface="Lato Medium" panose="020F0502020204030203" pitchFamily="34" charset="0"/>
                  <a:cs typeface="Lato Medium" panose="020F0502020204030203" pitchFamily="34" charset="0"/>
                </a:rPr>
                <a:t>EFRROW i EFRR </a:t>
              </a:r>
            </a:p>
          </p:txBody>
        </p:sp>
        <p:sp>
          <p:nvSpPr>
            <p:cNvPr id="84" name="Prostokąt zaokrąglony 23">
              <a:extLst>
                <a:ext uri="{FF2B5EF4-FFF2-40B4-BE49-F238E27FC236}">
                  <a16:creationId xmlns:a16="http://schemas.microsoft.com/office/drawing/2014/main" id="{878C41A3-B8AC-435B-AFC4-ABDF3F9F95A5}"/>
                </a:ext>
              </a:extLst>
            </p:cNvPr>
            <p:cNvSpPr/>
            <p:nvPr/>
          </p:nvSpPr>
          <p:spPr>
            <a:xfrm>
              <a:off x="619976" y="4542743"/>
              <a:ext cx="504891" cy="309988"/>
            </a:xfrm>
            <a:prstGeom prst="roundRect">
              <a:avLst/>
            </a:prstGeom>
            <a:pattFill prst="dkHorz">
              <a:fgClr>
                <a:srgbClr val="FFC000"/>
              </a:fgClr>
              <a:bgClr>
                <a:srgbClr val="92D050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 sz="1910"/>
            </a:p>
          </p:txBody>
        </p:sp>
        <p:sp>
          <p:nvSpPr>
            <p:cNvPr id="85" name="pole tekstowe 26">
              <a:extLst>
                <a:ext uri="{FF2B5EF4-FFF2-40B4-BE49-F238E27FC236}">
                  <a16:creationId xmlns:a16="http://schemas.microsoft.com/office/drawing/2014/main" id="{FD3F33C3-243B-4504-8B62-AC8FF55DC3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3796" y="3806381"/>
              <a:ext cx="3779259" cy="643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defRPr sz="2800">
                  <a:solidFill>
                    <a:schemeClr val="tx2"/>
                  </a:solidFill>
                  <a:latin typeface="Lato Medium" panose="020F0502020204030203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pl-PL" altLang="pl-PL" sz="1167" dirty="0">
                  <a:latin typeface="Lato Medium" panose="020F0502020204030203" pitchFamily="34" charset="0"/>
                  <a:cs typeface="Lato Medium" panose="020F0502020204030203" pitchFamily="34" charset="0"/>
                </a:rPr>
                <a:t>EFRROW, EFRR i EFS+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29927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4">
            <a:extLst>
              <a:ext uri="{FF2B5EF4-FFF2-40B4-BE49-F238E27FC236}">
                <a16:creationId xmlns:a16="http://schemas.microsoft.com/office/drawing/2014/main" id="{54D3A8B4-8A2B-4697-8D03-4E70378E9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088" y="339725"/>
            <a:ext cx="7389812" cy="735013"/>
          </a:xfrm>
        </p:spPr>
        <p:txBody>
          <a:bodyPr>
            <a:normAutofit/>
          </a:bodyPr>
          <a:lstStyle/>
          <a:p>
            <a:r>
              <a:rPr lang="pl-PL" sz="1910" dirty="0"/>
              <a:t>Wdrażanie – umowy (zakres wsparcia*)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3B10AEBB-2ECC-4FF9-9710-C98C65B94A12}"/>
              </a:ext>
            </a:extLst>
          </p:cNvPr>
          <p:cNvSpPr txBox="1"/>
          <p:nvPr/>
        </p:nvSpPr>
        <p:spPr>
          <a:xfrm>
            <a:off x="0" y="4864424"/>
            <a:ext cx="558011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900" dirty="0"/>
              <a:t>*w niektórych zakresach wsparcia część wartości umów to środki przeznaczone na zarządzanie </a:t>
            </a: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2759C556-0C6A-4AEF-8903-CA1E7B0B9A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78" y="839477"/>
            <a:ext cx="9144000" cy="4024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6696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5760BBE-C880-46C0-9EFF-8E9065702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Wdrażanie – płatności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4F65D13F-AD6A-4374-BB3C-0F0CA396A3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1318438"/>
            <a:ext cx="6264696" cy="3753812"/>
          </a:xfrm>
          <a:prstGeom prst="rect">
            <a:avLst/>
          </a:prstGeom>
        </p:spPr>
      </p:pic>
      <p:sp>
        <p:nvSpPr>
          <p:cNvPr id="6" name="Prostokąt 5">
            <a:extLst>
              <a:ext uri="{FF2B5EF4-FFF2-40B4-BE49-F238E27FC236}">
                <a16:creationId xmlns:a16="http://schemas.microsoft.com/office/drawing/2014/main" id="{6ECE2BD8-5CB8-47C1-BA18-0144E912D31E}"/>
              </a:ext>
            </a:extLst>
          </p:cNvPr>
          <p:cNvSpPr/>
          <p:nvPr/>
        </p:nvSpPr>
        <p:spPr>
          <a:xfrm>
            <a:off x="6684382" y="267494"/>
            <a:ext cx="2111940" cy="1619402"/>
          </a:xfrm>
          <a:prstGeom prst="rect">
            <a:avLst/>
          </a:prstGeom>
          <a:solidFill>
            <a:srgbClr val="FFD6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Rozliczono łącznie</a:t>
            </a:r>
          </a:p>
          <a:p>
            <a:pPr algn="ctr"/>
            <a:r>
              <a:rPr lang="pl-PL" sz="1400" b="1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54,5 mln PLN</a:t>
            </a:r>
          </a:p>
        </p:txBody>
      </p:sp>
    </p:spTree>
    <p:extLst>
      <p:ext uri="{BB962C8B-B14F-4D97-AF65-F5344CB8AC3E}">
        <p14:creationId xmlns:p14="http://schemas.microsoft.com/office/powerpoint/2010/main" val="22613591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94E84A40-C0A1-4C51-980F-2481F29F7B5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847991"/>
            <a:ext cx="8064896" cy="1273512"/>
          </a:xfrm>
          <a:prstGeom prst="rect">
            <a:avLst/>
          </a:prstGeom>
        </p:spPr>
      </p:pic>
      <p:sp>
        <p:nvSpPr>
          <p:cNvPr id="4" name="Tytuł 3">
            <a:extLst>
              <a:ext uri="{FF2B5EF4-FFF2-40B4-BE49-F238E27FC236}">
                <a16:creationId xmlns:a16="http://schemas.microsoft.com/office/drawing/2014/main" id="{2A35C957-0372-464C-832C-72C58F287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Dziękujemy za uwagę</a:t>
            </a:r>
          </a:p>
        </p:txBody>
      </p:sp>
    </p:spTree>
    <p:extLst>
      <p:ext uri="{BB962C8B-B14F-4D97-AF65-F5344CB8AC3E}">
        <p14:creationId xmlns:p14="http://schemas.microsoft.com/office/powerpoint/2010/main" val="853080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3C433D8A-0696-451F-A0DD-04996AAF01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031" y="1443131"/>
            <a:ext cx="7029297" cy="2999492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CEB6EBB-3EE6-481F-A154-C4CD0C51A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Alokacja na RLKS</a:t>
            </a:r>
          </a:p>
        </p:txBody>
      </p:sp>
      <p:sp>
        <p:nvSpPr>
          <p:cNvPr id="17" name="Prostokąt 16">
            <a:extLst>
              <a:ext uri="{FF2B5EF4-FFF2-40B4-BE49-F238E27FC236}">
                <a16:creationId xmlns:a16="http://schemas.microsoft.com/office/drawing/2014/main" id="{E2EA8299-C7D8-45CB-B2FA-7F74A7AFFFC4}"/>
              </a:ext>
            </a:extLst>
          </p:cNvPr>
          <p:cNvSpPr/>
          <p:nvPr/>
        </p:nvSpPr>
        <p:spPr>
          <a:xfrm>
            <a:off x="6747372" y="294571"/>
            <a:ext cx="2232248" cy="1370149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Łącznie</a:t>
            </a:r>
          </a:p>
          <a:p>
            <a:pPr algn="ctr"/>
            <a:r>
              <a:rPr lang="pl-PL" sz="1600" b="1" dirty="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1 mld 86 mln EUR</a:t>
            </a:r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6EE5D397-6862-4A4D-9629-719725660945}"/>
              </a:ext>
            </a:extLst>
          </p:cNvPr>
          <p:cNvSpPr txBox="1"/>
          <p:nvPr/>
        </p:nvSpPr>
        <p:spPr>
          <a:xfrm>
            <a:off x="1156451" y="1536272"/>
            <a:ext cx="12486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chemeClr val="bg1"/>
                </a:solidFill>
              </a:rPr>
              <a:t>EFRR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7045FD00-AD55-4465-AEC8-0743FD411E08}"/>
              </a:ext>
            </a:extLst>
          </p:cNvPr>
          <p:cNvSpPr txBox="1"/>
          <p:nvPr/>
        </p:nvSpPr>
        <p:spPr>
          <a:xfrm>
            <a:off x="1166695" y="1815313"/>
            <a:ext cx="12486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solidFill>
                  <a:schemeClr val="bg1"/>
                </a:solidFill>
              </a:rPr>
              <a:t>EFS+</a:t>
            </a:r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0F990BE2-8A39-4DC3-874C-02C3129D7084}"/>
              </a:ext>
            </a:extLst>
          </p:cNvPr>
          <p:cNvSpPr txBox="1"/>
          <p:nvPr/>
        </p:nvSpPr>
        <p:spPr>
          <a:xfrm>
            <a:off x="1186861" y="3296886"/>
            <a:ext cx="12486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/>
              <a:t>BP</a:t>
            </a:r>
          </a:p>
        </p:txBody>
      </p:sp>
      <p:sp>
        <p:nvSpPr>
          <p:cNvPr id="22" name="pole tekstowe 21">
            <a:extLst>
              <a:ext uri="{FF2B5EF4-FFF2-40B4-BE49-F238E27FC236}">
                <a16:creationId xmlns:a16="http://schemas.microsoft.com/office/drawing/2014/main" id="{9291BCA0-6440-4B56-B977-3F001A221B8F}"/>
              </a:ext>
            </a:extLst>
          </p:cNvPr>
          <p:cNvSpPr txBox="1"/>
          <p:nvPr/>
        </p:nvSpPr>
        <p:spPr>
          <a:xfrm>
            <a:off x="1166695" y="3583426"/>
            <a:ext cx="12486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/>
              <a:t>EFRROW</a:t>
            </a:r>
          </a:p>
        </p:txBody>
      </p:sp>
    </p:spTree>
    <p:extLst>
      <p:ext uri="{BB962C8B-B14F-4D97-AF65-F5344CB8AC3E}">
        <p14:creationId xmlns:p14="http://schemas.microsoft.com/office/powerpoint/2010/main" val="4105643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42F6EB-0602-45A1-9FE0-E1C413895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36" y="612236"/>
            <a:ext cx="7389546" cy="734818"/>
          </a:xfrm>
        </p:spPr>
        <p:txBody>
          <a:bodyPr/>
          <a:lstStyle/>
          <a:p>
            <a:r>
              <a:rPr lang="pl-PL" dirty="0"/>
              <a:t>Nabory RLKS – liczba</a:t>
            </a: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6E99B55C-2F1D-4C34-9286-8EA524DDB4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1414971"/>
            <a:ext cx="6813683" cy="3317019"/>
          </a:xfrm>
          <a:prstGeom prst="rect">
            <a:avLst/>
          </a:prstGeom>
        </p:spPr>
      </p:pic>
      <p:sp>
        <p:nvSpPr>
          <p:cNvPr id="8" name="Prostokąt 7">
            <a:extLst>
              <a:ext uri="{FF2B5EF4-FFF2-40B4-BE49-F238E27FC236}">
                <a16:creationId xmlns:a16="http://schemas.microsoft.com/office/drawing/2014/main" id="{5951151E-FA0C-4B7A-B72C-3093C05F89DB}"/>
              </a:ext>
            </a:extLst>
          </p:cNvPr>
          <p:cNvSpPr/>
          <p:nvPr/>
        </p:nvSpPr>
        <p:spPr>
          <a:xfrm>
            <a:off x="6747372" y="294571"/>
            <a:ext cx="2232248" cy="1370149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Łącznie ogłoszono    </a:t>
            </a:r>
            <a:r>
              <a:rPr lang="pl-PL" sz="1600" b="1" dirty="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1 746 </a:t>
            </a:r>
            <a:r>
              <a:rPr lang="pl-PL" sz="1600" dirty="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naborów</a:t>
            </a:r>
          </a:p>
        </p:txBody>
      </p:sp>
    </p:spTree>
    <p:extLst>
      <p:ext uri="{BB962C8B-B14F-4D97-AF65-F5344CB8AC3E}">
        <p14:creationId xmlns:p14="http://schemas.microsoft.com/office/powerpoint/2010/main" val="3653344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42F6EB-0602-45A1-9FE0-E1C413895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Umowy RLKS – wartość (mln PLN)</a:t>
            </a: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F551686F-8954-4490-B16C-3A95E88320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1428635"/>
            <a:ext cx="6840760" cy="3406129"/>
          </a:xfrm>
          <a:prstGeom prst="rect">
            <a:avLst/>
          </a:prstGeom>
        </p:spPr>
      </p:pic>
      <p:sp>
        <p:nvSpPr>
          <p:cNvPr id="12" name="Prostokąt 11">
            <a:extLst>
              <a:ext uri="{FF2B5EF4-FFF2-40B4-BE49-F238E27FC236}">
                <a16:creationId xmlns:a16="http://schemas.microsoft.com/office/drawing/2014/main" id="{2AE16DAC-BC83-4F38-9BD4-7C6323C170A3}"/>
              </a:ext>
            </a:extLst>
          </p:cNvPr>
          <p:cNvSpPr/>
          <p:nvPr/>
        </p:nvSpPr>
        <p:spPr>
          <a:xfrm>
            <a:off x="6747372" y="294571"/>
            <a:ext cx="2232248" cy="1370149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157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600" dirty="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Łącznie podpisano    </a:t>
            </a:r>
            <a:r>
              <a:rPr lang="pl-PL" sz="1600" b="1" dirty="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2 449 </a:t>
            </a:r>
            <a:r>
              <a:rPr lang="pl-PL" sz="1600" dirty="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umów na kwotę dofinansowania              </a:t>
            </a:r>
            <a:r>
              <a:rPr lang="pl-PL" sz="1600" b="1" dirty="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742 mln PLN</a:t>
            </a:r>
          </a:p>
        </p:txBody>
      </p:sp>
    </p:spTree>
    <p:extLst>
      <p:ext uri="{BB962C8B-B14F-4D97-AF65-F5344CB8AC3E}">
        <p14:creationId xmlns:p14="http://schemas.microsoft.com/office/powerpoint/2010/main" val="2327899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3F33F18E-394A-4875-831B-31657E1ED1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LEADER w ramach EFRROW</a:t>
            </a:r>
          </a:p>
        </p:txBody>
      </p:sp>
      <p:sp>
        <p:nvSpPr>
          <p:cNvPr id="4" name="Podtytuł 3">
            <a:extLst>
              <a:ext uri="{FF2B5EF4-FFF2-40B4-BE49-F238E27FC236}">
                <a16:creationId xmlns:a16="http://schemas.microsoft.com/office/drawing/2014/main" id="{CE26F39C-1D02-46B5-8F30-A9B85995E8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C2DDF12D-5BD0-4A30-90EE-DB8AABC20D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8304" y="123478"/>
            <a:ext cx="1462138" cy="734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488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8D9802DD-77D5-A584-5B4F-1A4AAF31F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1910" dirty="0"/>
              <a:t>Zarządzanie LSR – umowy i płatności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24E9C66-BDC4-4D93-A534-96AD4A74E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063" y="1635645"/>
            <a:ext cx="7389547" cy="2664297"/>
          </a:xfrm>
        </p:spPr>
        <p:txBody>
          <a:bodyPr>
            <a:normAutofit/>
          </a:bodyPr>
          <a:lstStyle/>
          <a:p>
            <a:pPr marL="269875" indent="-269875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l-PL" sz="18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podpisano </a:t>
            </a:r>
            <a:r>
              <a:rPr lang="pl-PL" sz="1800" b="1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288</a:t>
            </a:r>
            <a:r>
              <a:rPr lang="pl-PL" sz="18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umów na </a:t>
            </a:r>
            <a:r>
              <a:rPr lang="pl-PL" sz="1800" b="1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577,2</a:t>
            </a:r>
            <a:r>
              <a:rPr lang="pl-PL" sz="18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mln zł</a:t>
            </a:r>
          </a:p>
          <a:p>
            <a:pPr marL="0" indent="0">
              <a:buNone/>
            </a:pPr>
            <a:endParaRPr lang="pl-PL" sz="2000" spc="6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indent="-171450">
              <a:lnSpc>
                <a:spcPts val="2000"/>
              </a:lnSpc>
              <a:spcBef>
                <a:spcPts val="1200"/>
              </a:spcBef>
              <a:buSzPct val="90000"/>
              <a:buFont typeface="Wingdings" panose="05000000000000000000" pitchFamily="2" charset="2"/>
              <a:buChar char="§"/>
            </a:pPr>
            <a:r>
              <a:rPr lang="pl-PL" sz="20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l-PL" sz="18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wypłacono zaliczki w wysokości </a:t>
            </a:r>
            <a:r>
              <a:rPr lang="pl-PL" sz="1800" b="1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274,8 </a:t>
            </a:r>
            <a:r>
              <a:rPr lang="pl-PL" sz="18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mln zł  </a:t>
            </a:r>
          </a:p>
          <a:p>
            <a:pPr marL="269875" indent="0">
              <a:lnSpc>
                <a:spcPts val="2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pl-PL" sz="16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(wg stanu na koniec marca 2026 r.)</a:t>
            </a:r>
          </a:p>
          <a:p>
            <a:pPr marL="269875" indent="-269875">
              <a:lnSpc>
                <a:spcPts val="3000"/>
              </a:lnSpc>
              <a:spcBef>
                <a:spcPts val="12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§"/>
            </a:pPr>
            <a:r>
              <a:rPr lang="pl-PL" sz="18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wypłacone zaliczki stanowią ok. </a:t>
            </a:r>
            <a:r>
              <a:rPr lang="pl-PL" sz="1800" b="1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48%</a:t>
            </a:r>
            <a:r>
              <a:rPr lang="pl-PL" sz="18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kwoty przeznaczonej na komponent Zarządzanie LSR</a:t>
            </a:r>
          </a:p>
          <a:p>
            <a:pPr marL="269875" indent="-242888">
              <a:lnSpc>
                <a:spcPts val="2000"/>
              </a:lnSpc>
              <a:spcBef>
                <a:spcPts val="1200"/>
              </a:spcBef>
              <a:buSzPct val="120000"/>
              <a:buFont typeface="Wingdings" panose="05000000000000000000" pitchFamily="2" charset="2"/>
              <a:buChar char="§"/>
            </a:pPr>
            <a:endParaRPr lang="pl-PL" sz="2000" spc="6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7451" indent="0">
              <a:lnSpc>
                <a:spcPts val="2000"/>
              </a:lnSpc>
              <a:spcBef>
                <a:spcPts val="1200"/>
              </a:spcBef>
              <a:buNone/>
            </a:pPr>
            <a:endParaRPr lang="pl-PL" sz="2000" spc="6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495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8D9802DD-77D5-A584-5B4F-1A4AAF31F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1910" dirty="0"/>
              <a:t>Wdrażanie LSR – nabory</a:t>
            </a:r>
          </a:p>
        </p:txBody>
      </p:sp>
      <p:sp>
        <p:nvSpPr>
          <p:cNvPr id="6" name="Symbol zastępczy zawartości 3">
            <a:extLst>
              <a:ext uri="{FF2B5EF4-FFF2-40B4-BE49-F238E27FC236}">
                <a16:creationId xmlns:a16="http://schemas.microsoft.com/office/drawing/2014/main" id="{93C1F5F7-4364-4F95-8038-140D0559A9A3}"/>
              </a:ext>
            </a:extLst>
          </p:cNvPr>
          <p:cNvSpPr txBox="1">
            <a:spLocks/>
          </p:cNvSpPr>
          <p:nvPr/>
        </p:nvSpPr>
        <p:spPr>
          <a:xfrm>
            <a:off x="777642" y="1491630"/>
            <a:ext cx="7389547" cy="289561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71451" indent="-171451" algn="l" defTabSz="685804" rtl="0" eaLnBrk="1" latinLnBrk="0" hangingPunct="1">
              <a:lnSpc>
                <a:spcPts val="1633"/>
              </a:lnSpc>
              <a:spcBef>
                <a:spcPts val="750"/>
              </a:spcBef>
              <a:buClr>
                <a:schemeClr val="accent1"/>
              </a:buClr>
              <a:buFontTx/>
              <a:buBlip>
                <a:blip r:embed="rId3"/>
              </a:buBlip>
              <a:defRPr sz="1225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514353" indent="-171451" algn="l" defTabSz="685804" rtl="0" eaLnBrk="1" latinLnBrk="0" hangingPunct="1">
              <a:lnSpc>
                <a:spcPts val="1633"/>
              </a:lnSpc>
              <a:spcBef>
                <a:spcPts val="375"/>
              </a:spcBef>
              <a:buFontTx/>
              <a:buBlip>
                <a:blip r:embed="rId4"/>
              </a:buBlip>
              <a:defRPr sz="1225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857256" indent="-171451" algn="l" defTabSz="685804" rtl="0" eaLnBrk="1" latinLnBrk="0" hangingPunct="1">
              <a:lnSpc>
                <a:spcPts val="1633"/>
              </a:lnSpc>
              <a:spcBef>
                <a:spcPts val="375"/>
              </a:spcBef>
              <a:buFontTx/>
              <a:buBlip>
                <a:blip r:embed="rId5"/>
              </a:buBlip>
              <a:defRPr sz="1225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200158" indent="-171451" algn="l" defTabSz="685804" rtl="0" eaLnBrk="1" latinLnBrk="0" hangingPunct="1">
              <a:lnSpc>
                <a:spcPts val="1633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25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1543060" indent="-171451" algn="l" defTabSz="685804" rtl="0" eaLnBrk="1" latinLnBrk="0" hangingPunct="1">
              <a:lnSpc>
                <a:spcPts val="1633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25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1885963" indent="-171451" algn="l" defTabSz="685804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65" indent="-171451" algn="l" defTabSz="685804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67" indent="-171451" algn="l" defTabSz="685804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69" indent="-171451" algn="l" defTabSz="685804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endParaRPr lang="pl-PL" sz="1600" spc="6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4" name="Wykres 3">
            <a:extLst>
              <a:ext uri="{FF2B5EF4-FFF2-40B4-BE49-F238E27FC236}">
                <a16:creationId xmlns:a16="http://schemas.microsoft.com/office/drawing/2014/main" id="{1FB72E40-3D03-51EA-EA92-22D0F03DE7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5684947"/>
              </p:ext>
            </p:extLst>
          </p:nvPr>
        </p:nvGraphicFramePr>
        <p:xfrm>
          <a:off x="845688" y="1788063"/>
          <a:ext cx="7289799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7" name="Prostokąt 6">
            <a:extLst>
              <a:ext uri="{FF2B5EF4-FFF2-40B4-BE49-F238E27FC236}">
                <a16:creationId xmlns:a16="http://schemas.microsoft.com/office/drawing/2014/main" id="{BFBE49D4-2C72-4ABC-826C-8EF2A5C22428}"/>
              </a:ext>
            </a:extLst>
          </p:cNvPr>
          <p:cNvSpPr/>
          <p:nvPr/>
        </p:nvSpPr>
        <p:spPr>
          <a:xfrm>
            <a:off x="6819909" y="287490"/>
            <a:ext cx="2111940" cy="1619402"/>
          </a:xfrm>
          <a:prstGeom prst="rect">
            <a:avLst/>
          </a:prstGeom>
          <a:solidFill>
            <a:srgbClr val="FFD6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300"/>
              </a:lnSpc>
            </a:pPr>
            <a:r>
              <a:rPr lang="pl-PL" sz="1400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Łącznie w ramach Wdrażania LSR przeprowadzono      </a:t>
            </a:r>
            <a:r>
              <a:rPr lang="pl-PL" sz="1400" b="1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1 380</a:t>
            </a:r>
            <a:r>
              <a:rPr lang="pl-PL" sz="1400" spc="6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naborów</a:t>
            </a:r>
          </a:p>
        </p:txBody>
      </p:sp>
    </p:spTree>
    <p:extLst>
      <p:ext uri="{BB962C8B-B14F-4D97-AF65-F5344CB8AC3E}">
        <p14:creationId xmlns:p14="http://schemas.microsoft.com/office/powerpoint/2010/main" val="4022522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58FFE9-975E-0E6E-BBF4-C358265C2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678C7394-7AD3-C0E5-7A96-2491ED2CD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1910" dirty="0"/>
              <a:t>Wdrażanie LSR – nabory</a:t>
            </a:r>
          </a:p>
        </p:txBody>
      </p:sp>
      <p:sp>
        <p:nvSpPr>
          <p:cNvPr id="6" name="Symbol zastępczy zawartości 3">
            <a:extLst>
              <a:ext uri="{FF2B5EF4-FFF2-40B4-BE49-F238E27FC236}">
                <a16:creationId xmlns:a16="http://schemas.microsoft.com/office/drawing/2014/main" id="{325D0ED4-88B7-63A9-7B64-ECE7755FBB08}"/>
              </a:ext>
            </a:extLst>
          </p:cNvPr>
          <p:cNvSpPr txBox="1">
            <a:spLocks/>
          </p:cNvSpPr>
          <p:nvPr/>
        </p:nvSpPr>
        <p:spPr>
          <a:xfrm>
            <a:off x="777642" y="1491630"/>
            <a:ext cx="7389547" cy="289561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71451" indent="-171451" algn="l" defTabSz="685804" rtl="0" eaLnBrk="1" latinLnBrk="0" hangingPunct="1">
              <a:lnSpc>
                <a:spcPts val="1633"/>
              </a:lnSpc>
              <a:spcBef>
                <a:spcPts val="750"/>
              </a:spcBef>
              <a:buClr>
                <a:schemeClr val="accent1"/>
              </a:buClr>
              <a:buFontTx/>
              <a:buBlip>
                <a:blip r:embed="rId3"/>
              </a:buBlip>
              <a:defRPr sz="1225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514353" indent="-171451" algn="l" defTabSz="685804" rtl="0" eaLnBrk="1" latinLnBrk="0" hangingPunct="1">
              <a:lnSpc>
                <a:spcPts val="1633"/>
              </a:lnSpc>
              <a:spcBef>
                <a:spcPts val="375"/>
              </a:spcBef>
              <a:buFontTx/>
              <a:buBlip>
                <a:blip r:embed="rId4"/>
              </a:buBlip>
              <a:defRPr sz="1225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857256" indent="-171451" algn="l" defTabSz="685804" rtl="0" eaLnBrk="1" latinLnBrk="0" hangingPunct="1">
              <a:lnSpc>
                <a:spcPts val="1633"/>
              </a:lnSpc>
              <a:spcBef>
                <a:spcPts val="375"/>
              </a:spcBef>
              <a:buFontTx/>
              <a:buBlip>
                <a:blip r:embed="rId5"/>
              </a:buBlip>
              <a:defRPr sz="1225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200158" indent="-171451" algn="l" defTabSz="685804" rtl="0" eaLnBrk="1" latinLnBrk="0" hangingPunct="1">
              <a:lnSpc>
                <a:spcPts val="1633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25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1543060" indent="-171451" algn="l" defTabSz="685804" rtl="0" eaLnBrk="1" latinLnBrk="0" hangingPunct="1">
              <a:lnSpc>
                <a:spcPts val="1633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25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1885963" indent="-171451" algn="l" defTabSz="685804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65" indent="-171451" algn="l" defTabSz="685804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67" indent="-171451" algn="l" defTabSz="685804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69" indent="-171451" algn="l" defTabSz="685804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300"/>
              </a:lnSpc>
              <a:buFont typeface="Wingdings" panose="05000000000000000000" pitchFamily="2" charset="2"/>
              <a:buChar char="§"/>
            </a:pPr>
            <a:r>
              <a:rPr lang="pl-PL" sz="1600" u="sng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wszystkie </a:t>
            </a:r>
            <a:r>
              <a:rPr lang="pl-PL" sz="1600" b="1" u="sng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288</a:t>
            </a:r>
            <a:r>
              <a:rPr lang="pl-PL" sz="1600" u="sng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grup ogłosiło przynajmniej </a:t>
            </a:r>
            <a:r>
              <a:rPr lang="pl-PL" sz="1600" b="1" u="sng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lang="pl-PL" sz="1600" u="sng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nabór</a:t>
            </a:r>
          </a:p>
          <a:p>
            <a:pPr>
              <a:lnSpc>
                <a:spcPts val="2300"/>
              </a:lnSpc>
              <a:buFont typeface="Wingdings" panose="05000000000000000000" pitchFamily="2" charset="2"/>
              <a:buChar char="§"/>
            </a:pPr>
            <a:r>
              <a:rPr lang="pl-PL" sz="16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średnio </a:t>
            </a:r>
            <a:r>
              <a:rPr lang="pl-PL" sz="1600" b="1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</a:t>
            </a:r>
            <a:r>
              <a:rPr lang="pl-PL" sz="16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naborów na LGD</a:t>
            </a:r>
          </a:p>
          <a:p>
            <a:pPr>
              <a:lnSpc>
                <a:spcPts val="2300"/>
              </a:lnSpc>
              <a:buFont typeface="Wingdings" panose="05000000000000000000" pitchFamily="2" charset="2"/>
              <a:buChar char="§"/>
            </a:pPr>
            <a:r>
              <a:rPr lang="pl-PL" sz="16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najbardziej aktywna LGD ogłosiła </a:t>
            </a:r>
            <a:r>
              <a:rPr lang="pl-PL" sz="1600" b="1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16</a:t>
            </a:r>
            <a:r>
              <a:rPr lang="pl-PL" sz="16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naborów</a:t>
            </a:r>
          </a:p>
          <a:p>
            <a:pPr>
              <a:lnSpc>
                <a:spcPts val="2300"/>
              </a:lnSpc>
              <a:buFont typeface="Wingdings" panose="05000000000000000000" pitchFamily="2" charset="2"/>
              <a:buChar char="§"/>
            </a:pPr>
            <a:r>
              <a:rPr lang="pl-PL" sz="16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najwięcej naborów przeprowadzono w ramach </a:t>
            </a:r>
          </a:p>
          <a:p>
            <a:pPr lvl="1">
              <a:lnSpc>
                <a:spcPts val="2300"/>
              </a:lnSpc>
              <a:buFont typeface="Wingdings" panose="05000000000000000000" pitchFamily="2" charset="2"/>
              <a:buChar char="§"/>
            </a:pPr>
            <a:r>
              <a:rPr lang="pl-PL" sz="1600" i="1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Poprawy dostępu do małej infrastruktury publicznej</a:t>
            </a:r>
            <a:r>
              <a:rPr lang="pl-PL" sz="16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</a:t>
            </a:r>
            <a:r>
              <a:rPr lang="pl-PL" sz="1600" b="1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420</a:t>
            </a:r>
            <a:r>
              <a:rPr lang="pl-PL" sz="16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naborów)</a:t>
            </a:r>
          </a:p>
          <a:p>
            <a:pPr lvl="1">
              <a:lnSpc>
                <a:spcPts val="2300"/>
              </a:lnSpc>
              <a:buFont typeface="Wingdings" panose="05000000000000000000" pitchFamily="2" charset="2"/>
              <a:buChar char="§"/>
            </a:pPr>
            <a:r>
              <a:rPr lang="pl-PL" sz="1600" i="1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Rozwoju przedsiębiorczości poprzez start DG</a:t>
            </a:r>
            <a:r>
              <a:rPr lang="pl-PL" sz="16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</a:t>
            </a:r>
            <a:r>
              <a:rPr lang="pl-PL" sz="1600" b="1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313</a:t>
            </a:r>
            <a:r>
              <a:rPr lang="pl-PL" sz="16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 oraz </a:t>
            </a:r>
          </a:p>
          <a:p>
            <a:pPr lvl="1">
              <a:lnSpc>
                <a:spcPts val="2300"/>
              </a:lnSpc>
              <a:buFont typeface="Wingdings" panose="05000000000000000000" pitchFamily="2" charset="2"/>
              <a:buChar char="§"/>
            </a:pPr>
            <a:r>
              <a:rPr lang="pl-PL" sz="1600" i="1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Rozwoju przedsiębiorczości poprzez</a:t>
            </a:r>
            <a:r>
              <a:rPr lang="pl-PL" sz="16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l-PL" sz="1600" i="1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rozwój DG </a:t>
            </a:r>
            <a:r>
              <a:rPr lang="pl-PL" sz="16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</a:t>
            </a:r>
            <a:r>
              <a:rPr lang="pl-PL" sz="1600" b="1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302</a:t>
            </a:r>
            <a:r>
              <a:rPr lang="pl-PL" sz="1600" spc="6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</a:t>
            </a:r>
          </a:p>
          <a:p>
            <a:pPr>
              <a:buFont typeface="Wingdings" panose="05000000000000000000" pitchFamily="2" charset="2"/>
              <a:buChar char="§"/>
            </a:pPr>
            <a:endParaRPr lang="pl-PL" sz="1600" spc="6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84153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1543</TotalTime>
  <Words>1021</Words>
  <Application>Microsoft Office PowerPoint</Application>
  <PresentationFormat>Pokaz na ekranie (16:9)</PresentationFormat>
  <Paragraphs>129</Paragraphs>
  <Slides>22</Slides>
  <Notes>22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8" baseType="lpstr">
      <vt:lpstr>Arial</vt:lpstr>
      <vt:lpstr>Calibri</vt:lpstr>
      <vt:lpstr>Lato Medium</vt:lpstr>
      <vt:lpstr>Open Sans</vt:lpstr>
      <vt:lpstr>Wingdings</vt:lpstr>
      <vt:lpstr>Motyw pakietu Office</vt:lpstr>
      <vt:lpstr>Wdrażanie RLKS  – stan na 19 kwietnia 2026 r.</vt:lpstr>
      <vt:lpstr>Ludność objęta LSR (mln)    </vt:lpstr>
      <vt:lpstr>Alokacja na RLKS</vt:lpstr>
      <vt:lpstr>Nabory RLKS – liczba</vt:lpstr>
      <vt:lpstr>Umowy RLKS – wartość (mln PLN)</vt:lpstr>
      <vt:lpstr>LEADER w ramach EFRROW</vt:lpstr>
      <vt:lpstr>Zarządzanie LSR – umowy i płatności</vt:lpstr>
      <vt:lpstr>Wdrażanie LSR – nabory</vt:lpstr>
      <vt:lpstr>Wdrażanie LSR – nabory</vt:lpstr>
      <vt:lpstr>Wdrażanie LSR – złożone wnioski</vt:lpstr>
      <vt:lpstr>Wdrażanie LSR – umowy</vt:lpstr>
      <vt:lpstr>Wdrażanie LSR – umowy</vt:lpstr>
      <vt:lpstr>Wdrażanie LSR – płatności</vt:lpstr>
      <vt:lpstr>Programy regionalne</vt:lpstr>
      <vt:lpstr>Wdrażanie – nabory</vt:lpstr>
      <vt:lpstr>Wdrażanie – wnioski o dofinansowanie</vt:lpstr>
      <vt:lpstr>Wdrażanie – umowy</vt:lpstr>
      <vt:lpstr>Wdrażanie – umowy (wykorzystanie alokacji)</vt:lpstr>
      <vt:lpstr>Wdrażanie – umowy grantowe</vt:lpstr>
      <vt:lpstr>Wdrażanie – umowy (zakres wsparcia*)</vt:lpstr>
      <vt:lpstr>Wdrażanie – płatności</vt:lpstr>
      <vt:lpstr>Dziękujemy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Sztetyłło-Budzewska Aleksandra</cp:lastModifiedBy>
  <cp:revision>177</cp:revision>
  <cp:lastPrinted>2026-04-28T14:30:00Z</cp:lastPrinted>
  <dcterms:created xsi:type="dcterms:W3CDTF">2022-06-22T09:40:44Z</dcterms:created>
  <dcterms:modified xsi:type="dcterms:W3CDTF">2026-05-08T12:13:52Z</dcterms:modified>
</cp:coreProperties>
</file>