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5"/>
  </p:notesMasterIdLst>
  <p:sldIdLst>
    <p:sldId id="256" r:id="rId2"/>
    <p:sldId id="1624" r:id="rId3"/>
    <p:sldId id="1625" r:id="rId4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lenik Agnieszka" initials="PA" lastIdx="1" clrIdx="0">
    <p:extLst>
      <p:ext uri="{19B8F6BF-5375-455C-9EA6-DF929625EA0E}">
        <p15:presenceInfo xmlns:p15="http://schemas.microsoft.com/office/powerpoint/2012/main" userId="S::Agnieszka.Palenik@mfipr.gov.pl::6a0c958d-6557-4bbd-8aa6-03360055b1e8" providerId="AD"/>
      </p:ext>
    </p:extLst>
  </p:cmAuthor>
  <p:cmAuthor id="2" name="Gąsior-Skwarek Renata" initials="GSR" lastIdx="6" clrIdx="1">
    <p:extLst>
      <p:ext uri="{19B8F6BF-5375-455C-9EA6-DF929625EA0E}">
        <p15:presenceInfo xmlns:p15="http://schemas.microsoft.com/office/powerpoint/2012/main" userId="S::Renata.Gasior-Skwarek@mfipr.gov.pl::eeb0357b-9b8a-4123-9419-94c3bcfc6b0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F9B7"/>
    <a:srgbClr val="0051B0"/>
    <a:srgbClr val="FFFACE"/>
    <a:srgbClr val="92D050"/>
    <a:srgbClr val="FFD618"/>
    <a:srgbClr val="9999FF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0A15C55-8517-42AA-B614-E9B94910E393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 pośredni 2 — Ak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Styl pośredni 2 — Ak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125E5076-3810-47DD-B79F-674D7AD40C01}" styleName="Styl ciemny 1 — Ak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Styl ciemny 1 — Ak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BDBED569-4797-4DF1-A0F4-6AAB3CD982D8}" styleName="Styl jasny 3 — Ak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C4B1156A-380E-4F78-BDF5-A606A8083BF9}" styleName="Styl pośredni 4 — Ak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2838BEF-8BB2-4498-84A7-C5851F593DF1}" styleName="Styl pośredni 4 — Ak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46F890A9-2807-4EBB-B81D-B2AA78EC7F39}" styleName="Styl ciemny 2 - Akcent 5/Ak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E171933-4619-4E11-9A3F-F7608DF75F80}" styleName="Styl pośredni 1 — Ak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FECB4D8-DB02-4DC6-A0A2-4F2EBAE1DC90}" styleName="Styl pośredni 1 — Ak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B301B821-A1FF-4177-AEE7-76D212191A09}" styleName="Styl pośredni 1 — Ak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93D81CF-94F2-401A-BA57-92F5A7B2D0C5}" styleName="Styl pośredni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1E4AEA4-8DFA-4A89-87EB-49C32662AFE0}" styleName="Styl pośredni 2 — Ak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6" autoAdjust="0"/>
    <p:restoredTop sz="96357" autoAdjust="0"/>
  </p:normalViewPr>
  <p:slideViewPr>
    <p:cSldViewPr showGuides="1">
      <p:cViewPr varScale="1">
        <p:scale>
          <a:sx n="100" d="100"/>
          <a:sy n="100" d="100"/>
        </p:scale>
        <p:origin x="1464" y="78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EEFF2B-0721-7148-92D1-1650B5B78E9F}" type="datetimeFigureOut">
              <a:rPr lang="pl-PL" smtClean="0"/>
              <a:t>2023-11-23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2B4DB-5212-AD42-B2C1-BD19AC94D45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92773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3" Type="http://schemas.openxmlformats.org/officeDocument/2006/relationships/image" Target="../media/image22.png"/><Relationship Id="rId18" Type="http://schemas.openxmlformats.org/officeDocument/2006/relationships/image" Target="../media/image11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12" Type="http://schemas.openxmlformats.org/officeDocument/2006/relationships/image" Target="../media/image21.png"/><Relationship Id="rId17" Type="http://schemas.openxmlformats.org/officeDocument/2006/relationships/image" Target="../media/image10.png"/><Relationship Id="rId2" Type="http://schemas.openxmlformats.org/officeDocument/2006/relationships/image" Target="../media/image4.png"/><Relationship Id="rId16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5.png"/><Relationship Id="rId11" Type="http://schemas.openxmlformats.org/officeDocument/2006/relationships/image" Target="../media/image20.png"/><Relationship Id="rId5" Type="http://schemas.openxmlformats.org/officeDocument/2006/relationships/image" Target="../media/image14.png"/><Relationship Id="rId15" Type="http://schemas.openxmlformats.org/officeDocument/2006/relationships/image" Target="../media/image8.png"/><Relationship Id="rId10" Type="http://schemas.openxmlformats.org/officeDocument/2006/relationships/image" Target="../media/image19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Relationship Id="rId14" Type="http://schemas.openxmlformats.org/officeDocument/2006/relationships/image" Target="../media/image2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6613" y="1973818"/>
            <a:ext cx="8639675" cy="4326381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60" y="1973818"/>
            <a:ext cx="3959225" cy="720090"/>
          </a:xfrm>
          <a:prstGeom prst="rect">
            <a:avLst/>
          </a:prstGeom>
        </p:spPr>
      </p:pic>
      <p:pic>
        <p:nvPicPr>
          <p:cNvPr id="14" name="Obraz 13">
            <a:extLst>
              <a:ext uri="{FF2B5EF4-FFF2-40B4-BE49-F238E27FC236}">
                <a16:creationId xmlns:a16="http://schemas.microsoft.com/office/drawing/2014/main" id="{2B41AD81-079D-B212-C8B7-9A9D3BEE517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632" y="540402"/>
            <a:ext cx="1080000" cy="1080000"/>
          </a:xfrm>
          <a:prstGeom prst="rect">
            <a:avLst/>
          </a:prstGeom>
        </p:spPr>
      </p:pic>
      <p:pic>
        <p:nvPicPr>
          <p:cNvPr id="15" name="Obraz 14">
            <a:extLst>
              <a:ext uri="{FF2B5EF4-FFF2-40B4-BE49-F238E27FC236}">
                <a16:creationId xmlns:a16="http://schemas.microsoft.com/office/drawing/2014/main" id="{0A433181-6EED-44B3-4822-4AF9E6BA906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5788" y="540402"/>
            <a:ext cx="1080000" cy="1080000"/>
          </a:xfrm>
          <a:prstGeom prst="rect">
            <a:avLst/>
          </a:prstGeom>
        </p:spPr>
      </p:pic>
      <p:pic>
        <p:nvPicPr>
          <p:cNvPr id="16" name="Obraz 15">
            <a:extLst>
              <a:ext uri="{FF2B5EF4-FFF2-40B4-BE49-F238E27FC236}">
                <a16:creationId xmlns:a16="http://schemas.microsoft.com/office/drawing/2014/main" id="{276322E5-6025-7EA2-67FB-9F57E921005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3944" y="540402"/>
            <a:ext cx="1080000" cy="1080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59113"/>
            <a:ext cx="7920115" cy="1107677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D2A3D249-6366-4532-95C2-9DDC07D17B44}" type="datetime1">
              <a:rPr lang="pl-PL" smtClean="0"/>
              <a:t>2023-11-23</a:t>
            </a:fld>
            <a:endParaRPr lang="pl-PL" dirty="0"/>
          </a:p>
        </p:txBody>
      </p:sp>
      <p:grpSp>
        <p:nvGrpSpPr>
          <p:cNvPr id="17" name="Grupa 16">
            <a:extLst>
              <a:ext uri="{FF2B5EF4-FFF2-40B4-BE49-F238E27FC236}">
                <a16:creationId xmlns:a16="http://schemas.microsoft.com/office/drawing/2014/main" id="{E58E4334-B4E4-437F-A004-E93F1DB6DA6B}"/>
              </a:ext>
            </a:extLst>
          </p:cNvPr>
          <p:cNvGrpSpPr/>
          <p:nvPr userDrawn="1"/>
        </p:nvGrpSpPr>
        <p:grpSpPr>
          <a:xfrm>
            <a:off x="377354" y="6370378"/>
            <a:ext cx="9666996" cy="950531"/>
            <a:chOff x="377354" y="6370378"/>
            <a:chExt cx="9666996" cy="950531"/>
          </a:xfrm>
        </p:grpSpPr>
        <p:pic>
          <p:nvPicPr>
            <p:cNvPr id="18" name="Obraz 17" descr="logo Funduszy Europejskich">
              <a:extLst>
                <a:ext uri="{FF2B5EF4-FFF2-40B4-BE49-F238E27FC236}">
                  <a16:creationId xmlns:a16="http://schemas.microsoft.com/office/drawing/2014/main" id="{E0BF4BF1-78F3-4D35-BEDE-0444FC23FC3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7354" y="6371047"/>
              <a:ext cx="1621258" cy="949192"/>
            </a:xfrm>
            <a:prstGeom prst="rect">
              <a:avLst/>
            </a:prstGeom>
          </p:spPr>
        </p:pic>
        <p:pic>
          <p:nvPicPr>
            <p:cNvPr id="19" name="Obraz 18" descr="flaga Unii Europejskiej z dopiskiem dofinansowane przez Unię Europejską">
              <a:extLst>
                <a:ext uri="{FF2B5EF4-FFF2-40B4-BE49-F238E27FC236}">
                  <a16:creationId xmlns:a16="http://schemas.microsoft.com/office/drawing/2014/main" id="{491E3BAC-D739-420E-AD4E-1A4524AF449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69842" y="6371047"/>
              <a:ext cx="2633371" cy="949192"/>
            </a:xfrm>
            <a:prstGeom prst="rect">
              <a:avLst/>
            </a:prstGeom>
          </p:spPr>
        </p:pic>
        <p:pic>
          <p:nvPicPr>
            <p:cNvPr id="20" name="Obraz 19" descr="barwy RP">
              <a:extLst>
                <a:ext uri="{FF2B5EF4-FFF2-40B4-BE49-F238E27FC236}">
                  <a16:creationId xmlns:a16="http://schemas.microsoft.com/office/drawing/2014/main" id="{E333F67D-938A-4AA8-949B-B14905E549F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29812" y="6370378"/>
              <a:ext cx="2239772" cy="950531"/>
            </a:xfrm>
            <a:prstGeom prst="rect">
              <a:avLst/>
            </a:prstGeom>
          </p:spPr>
        </p:pic>
        <p:pic>
          <p:nvPicPr>
            <p:cNvPr id="21" name="Obraz 20">
              <a:extLst>
                <a:ext uri="{FF2B5EF4-FFF2-40B4-BE49-F238E27FC236}">
                  <a16:creationId xmlns:a16="http://schemas.microsoft.com/office/drawing/2014/main" id="{A26C1ED3-DDF0-40A4-B5A6-5DA7608BB45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65356" y="6503094"/>
              <a:ext cx="2178994" cy="685098"/>
            </a:xfrm>
            <a:prstGeom prst="rect">
              <a:avLst/>
            </a:prstGeom>
          </p:spPr>
        </p:pic>
        <p:cxnSp>
          <p:nvCxnSpPr>
            <p:cNvPr id="22" name="Łącznik prosty 21">
              <a:extLst>
                <a:ext uri="{FF2B5EF4-FFF2-40B4-BE49-F238E27FC236}">
                  <a16:creationId xmlns:a16="http://schemas.microsoft.com/office/drawing/2014/main" id="{F63C181C-59CD-48AA-A471-479A5FC5BC80}"/>
                </a:ext>
              </a:extLst>
            </p:cNvPr>
            <p:cNvCxnSpPr/>
            <p:nvPr userDrawn="1"/>
          </p:nvCxnSpPr>
          <p:spPr>
            <a:xfrm>
              <a:off x="7578154" y="6601575"/>
              <a:ext cx="0" cy="48813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2557672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>
          <p15:clr>
            <a:srgbClr val="FBAE40"/>
          </p15:clr>
        </p15:guide>
        <p15:guide id="2" orient="horz" pos="113">
          <p15:clr>
            <a:srgbClr val="FBAE40"/>
          </p15:clr>
        </p15:guide>
        <p15:guide id="3" orient="horz" pos="2381">
          <p15:clr>
            <a:srgbClr val="FBAE40"/>
          </p15:clr>
        </p15:guide>
        <p15:guide id="4" orient="horz" pos="340">
          <p15:clr>
            <a:srgbClr val="FBAE40"/>
          </p15:clr>
        </p15:guide>
        <p15:guide id="5" orient="horz" pos="567">
          <p15:clr>
            <a:srgbClr val="FBAE40"/>
          </p15:clr>
        </p15:guide>
        <p15:guide id="6" orient="horz" pos="794">
          <p15:clr>
            <a:srgbClr val="FBAE40"/>
          </p15:clr>
        </p15:guide>
        <p15:guide id="7" orient="horz" pos="1020">
          <p15:clr>
            <a:srgbClr val="FBAE40"/>
          </p15:clr>
        </p15:guide>
        <p15:guide id="8" orient="horz" pos="1247">
          <p15:clr>
            <a:srgbClr val="FBAE40"/>
          </p15:clr>
        </p15:guide>
        <p15:guide id="9" orient="horz" pos="1474">
          <p15:clr>
            <a:srgbClr val="FBAE40"/>
          </p15:clr>
        </p15:guide>
        <p15:guide id="10" orient="horz" pos="1701">
          <p15:clr>
            <a:srgbClr val="FBAE40"/>
          </p15:clr>
        </p15:guide>
        <p15:guide id="11" orient="horz" pos="1927">
          <p15:clr>
            <a:srgbClr val="FBAE40"/>
          </p15:clr>
        </p15:guide>
        <p15:guide id="12" orient="horz" pos="2154">
          <p15:clr>
            <a:srgbClr val="FBAE40"/>
          </p15:clr>
        </p15:guide>
        <p15:guide id="13" orient="horz" pos="2608">
          <p15:clr>
            <a:srgbClr val="FBAE40"/>
          </p15:clr>
        </p15:guide>
        <p15:guide id="14" orient="horz" pos="2835">
          <p15:clr>
            <a:srgbClr val="FBAE40"/>
          </p15:clr>
        </p15:guide>
        <p15:guide id="15" orient="horz" pos="3061">
          <p15:clr>
            <a:srgbClr val="FBAE40"/>
          </p15:clr>
        </p15:guide>
        <p15:guide id="16" orient="horz" pos="3288">
          <p15:clr>
            <a:srgbClr val="FBAE40"/>
          </p15:clr>
        </p15:guide>
        <p15:guide id="17" orient="horz" pos="3515">
          <p15:clr>
            <a:srgbClr val="FBAE40"/>
          </p15:clr>
        </p15:guide>
        <p15:guide id="18" orient="horz" pos="3742">
          <p15:clr>
            <a:srgbClr val="FBAE40"/>
          </p15:clr>
        </p15:guide>
        <p15:guide id="19" orient="horz" pos="3968">
          <p15:clr>
            <a:srgbClr val="FBAE40"/>
          </p15:clr>
        </p15:guide>
        <p15:guide id="20" orient="horz" pos="4195">
          <p15:clr>
            <a:srgbClr val="FBAE40"/>
          </p15:clr>
        </p15:guide>
        <p15:guide id="21" orient="horz" pos="4422">
          <p15:clr>
            <a:srgbClr val="FBAE40"/>
          </p15:clr>
        </p15:guide>
        <p15:guide id="22" orient="horz" pos="4649">
          <p15:clr>
            <a:srgbClr val="FBAE40"/>
          </p15:clr>
        </p15:guide>
        <p15:guide id="23" pos="419">
          <p15:clr>
            <a:srgbClr val="FBAE40"/>
          </p15:clr>
        </p15:guide>
        <p15:guide id="24" pos="646">
          <p15:clr>
            <a:srgbClr val="FBAE40"/>
          </p15:clr>
        </p15:guide>
        <p15:guide id="25" pos="873">
          <p15:clr>
            <a:srgbClr val="FBAE40"/>
          </p15:clr>
        </p15:guide>
        <p15:guide id="26" pos="1100">
          <p15:clr>
            <a:srgbClr val="FBAE40"/>
          </p15:clr>
        </p15:guide>
        <p15:guide id="27" pos="1327">
          <p15:clr>
            <a:srgbClr val="FBAE40"/>
          </p15:clr>
        </p15:guide>
        <p15:guide id="28" pos="1553">
          <p15:clr>
            <a:srgbClr val="FBAE40"/>
          </p15:clr>
        </p15:guide>
        <p15:guide id="29" pos="1780">
          <p15:clr>
            <a:srgbClr val="FBAE40"/>
          </p15:clr>
        </p15:guide>
        <p15:guide id="30" pos="2007">
          <p15:clr>
            <a:srgbClr val="FBAE40"/>
          </p15:clr>
        </p15:guide>
        <p15:guide id="31" pos="2234">
          <p15:clr>
            <a:srgbClr val="FBAE40"/>
          </p15:clr>
        </p15:guide>
        <p15:guide id="32" pos="2460">
          <p15:clr>
            <a:srgbClr val="FBAE40"/>
          </p15:clr>
        </p15:guide>
        <p15:guide id="33" pos="2687">
          <p15:clr>
            <a:srgbClr val="FBAE40"/>
          </p15:clr>
        </p15:guide>
        <p15:guide id="34" pos="2914">
          <p15:clr>
            <a:srgbClr val="FBAE40"/>
          </p15:clr>
        </p15:guide>
        <p15:guide id="35" pos="3141">
          <p15:clr>
            <a:srgbClr val="FBAE40"/>
          </p15:clr>
        </p15:guide>
        <p15:guide id="36" pos="3368">
          <p15:clr>
            <a:srgbClr val="FBAE40"/>
          </p15:clr>
        </p15:guide>
        <p15:guide id="37" pos="3594">
          <p15:clr>
            <a:srgbClr val="FBAE40"/>
          </p15:clr>
        </p15:guide>
        <p15:guide id="38" pos="3821">
          <p15:clr>
            <a:srgbClr val="FBAE40"/>
          </p15:clr>
        </p15:guide>
        <p15:guide id="39" pos="4048">
          <p15:clr>
            <a:srgbClr val="FBAE40"/>
          </p15:clr>
        </p15:guide>
        <p15:guide id="40" pos="4275">
          <p15:clr>
            <a:srgbClr val="FBAE40"/>
          </p15:clr>
        </p15:guide>
        <p15:guide id="41" pos="4501">
          <p15:clr>
            <a:srgbClr val="FBAE40"/>
          </p15:clr>
        </p15:guide>
        <p15:guide id="42" pos="4728">
          <p15:clr>
            <a:srgbClr val="FBAE40"/>
          </p15:clr>
        </p15:guide>
        <p15:guide id="43" pos="4955">
          <p15:clr>
            <a:srgbClr val="FBAE40"/>
          </p15:clr>
        </p15:guide>
        <p15:guide id="44" pos="5182">
          <p15:clr>
            <a:srgbClr val="FBAE40"/>
          </p15:clr>
        </p15:guide>
        <p15:guide id="45" pos="5408">
          <p15:clr>
            <a:srgbClr val="FBAE40"/>
          </p15:clr>
        </p15:guide>
        <p15:guide id="46" pos="5635">
          <p15:clr>
            <a:srgbClr val="FBAE40"/>
          </p15:clr>
        </p15:guide>
        <p15:guide id="47" pos="5862">
          <p15:clr>
            <a:srgbClr val="FBAE40"/>
          </p15:clr>
        </p15:guide>
        <p15:guide id="48" pos="6089">
          <p15:clr>
            <a:srgbClr val="FBAE40"/>
          </p15:clr>
        </p15:guide>
        <p15:guide id="49" pos="6316">
          <p15:clr>
            <a:srgbClr val="FBAE40"/>
          </p15:clr>
        </p15:guide>
        <p15:guide id="50" pos="6542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ostokąt 11">
            <a:extLst>
              <a:ext uri="{FF2B5EF4-FFF2-40B4-BE49-F238E27FC236}">
                <a16:creationId xmlns:a16="http://schemas.microsoft.com/office/drawing/2014/main" id="{F8E39A3A-22D6-B8ED-2F58-16F69704FFAA}"/>
              </a:ext>
            </a:extLst>
          </p:cNvPr>
          <p:cNvSpPr/>
          <p:nvPr userDrawn="1"/>
        </p:nvSpPr>
        <p:spPr>
          <a:xfrm>
            <a:off x="2465388" y="4500563"/>
            <a:ext cx="8226426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Symbol zastępczy obrazu 10">
            <a:extLst>
              <a:ext uri="{FF2B5EF4-FFF2-40B4-BE49-F238E27FC236}">
                <a16:creationId xmlns:a16="http://schemas.microsoft.com/office/drawing/2014/main" id="{A760FD32-D539-3290-0E5F-1B5EF08EB2F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25525" y="0"/>
            <a:ext cx="8640763" cy="5221288"/>
          </a:xfrm>
          <a:custGeom>
            <a:avLst/>
            <a:gdLst>
              <a:gd name="connsiteX0" fmla="*/ 0 w 8640763"/>
              <a:gd name="connsiteY0" fmla="*/ 0 h 5221288"/>
              <a:gd name="connsiteX1" fmla="*/ 8640763 w 8640763"/>
              <a:gd name="connsiteY1" fmla="*/ 0 h 5221288"/>
              <a:gd name="connsiteX2" fmla="*/ 8640763 w 8640763"/>
              <a:gd name="connsiteY2" fmla="*/ 4500563 h 5221288"/>
              <a:gd name="connsiteX3" fmla="*/ 1439863 w 8640763"/>
              <a:gd name="connsiteY3" fmla="*/ 4500563 h 5221288"/>
              <a:gd name="connsiteX4" fmla="*/ 1439863 w 8640763"/>
              <a:gd name="connsiteY4" fmla="*/ 5221288 h 5221288"/>
              <a:gd name="connsiteX5" fmla="*/ 0 w 8640763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640763" h="5221288">
                <a:moveTo>
                  <a:pt x="0" y="0"/>
                </a:moveTo>
                <a:lnTo>
                  <a:pt x="8640763" y="0"/>
                </a:lnTo>
                <a:lnTo>
                  <a:pt x="8640763" y="4500563"/>
                </a:lnTo>
                <a:lnTo>
                  <a:pt x="1439863" y="4500563"/>
                </a:lnTo>
                <a:lnTo>
                  <a:pt x="1439863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pic>
        <p:nvPicPr>
          <p:cNvPr id="7" name="Obraz 6" descr="Obraz zawierający tekst&#10;&#10;Opis wygenerowany automatycznie">
            <a:extLst>
              <a:ext uri="{FF2B5EF4-FFF2-40B4-BE49-F238E27FC236}">
                <a16:creationId xmlns:a16="http://schemas.microsoft.com/office/drawing/2014/main" id="{3B4B8A84-3D08-244B-BF5B-6E361D1A74B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6975" y="4500563"/>
            <a:ext cx="3959225" cy="720090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C3C397EF-E780-3941-A190-8FF660EE9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5750" y="5593629"/>
            <a:ext cx="7559675" cy="705572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pl-PL" dirty="0"/>
          </a:p>
        </p:txBody>
      </p:sp>
      <p:grpSp>
        <p:nvGrpSpPr>
          <p:cNvPr id="13" name="Grupa 12">
            <a:extLst>
              <a:ext uri="{FF2B5EF4-FFF2-40B4-BE49-F238E27FC236}">
                <a16:creationId xmlns:a16="http://schemas.microsoft.com/office/drawing/2014/main" id="{9BFD99DC-A75E-49B2-AD8E-B83757809189}"/>
              </a:ext>
            </a:extLst>
          </p:cNvPr>
          <p:cNvGrpSpPr/>
          <p:nvPr userDrawn="1"/>
        </p:nvGrpSpPr>
        <p:grpSpPr>
          <a:xfrm>
            <a:off x="377354" y="6370378"/>
            <a:ext cx="9666996" cy="950531"/>
            <a:chOff x="377354" y="6370378"/>
            <a:chExt cx="9666996" cy="950531"/>
          </a:xfrm>
        </p:grpSpPr>
        <p:pic>
          <p:nvPicPr>
            <p:cNvPr id="14" name="Obraz 13" descr="logo Funduszy Europejskich">
              <a:extLst>
                <a:ext uri="{FF2B5EF4-FFF2-40B4-BE49-F238E27FC236}">
                  <a16:creationId xmlns:a16="http://schemas.microsoft.com/office/drawing/2014/main" id="{C45D6D39-90FC-4D84-B9EA-7F6E3C4E5A3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7354" y="6371047"/>
              <a:ext cx="1621258" cy="949192"/>
            </a:xfrm>
            <a:prstGeom prst="rect">
              <a:avLst/>
            </a:prstGeom>
          </p:spPr>
        </p:pic>
        <p:pic>
          <p:nvPicPr>
            <p:cNvPr id="15" name="Obraz 14" descr="flaga Unii Europejskiej z dopiskiem dofinansowane przez Unię Europejską">
              <a:extLst>
                <a:ext uri="{FF2B5EF4-FFF2-40B4-BE49-F238E27FC236}">
                  <a16:creationId xmlns:a16="http://schemas.microsoft.com/office/drawing/2014/main" id="{D2619EAD-37D5-4B2B-B0F0-E0887C04335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00784" y="6371047"/>
              <a:ext cx="2633371" cy="949192"/>
            </a:xfrm>
            <a:prstGeom prst="rect">
              <a:avLst/>
            </a:prstGeom>
          </p:spPr>
        </p:pic>
        <p:pic>
          <p:nvPicPr>
            <p:cNvPr id="16" name="Obraz 15" descr="barwy RP">
              <a:extLst>
                <a:ext uri="{FF2B5EF4-FFF2-40B4-BE49-F238E27FC236}">
                  <a16:creationId xmlns:a16="http://schemas.microsoft.com/office/drawing/2014/main" id="{7AA29AC7-B566-4193-A3A0-0E371765CE4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29812" y="6370378"/>
              <a:ext cx="2239772" cy="950531"/>
            </a:xfrm>
            <a:prstGeom prst="rect">
              <a:avLst/>
            </a:prstGeom>
          </p:spPr>
        </p:pic>
        <p:pic>
          <p:nvPicPr>
            <p:cNvPr id="17" name="Obraz 16">
              <a:extLst>
                <a:ext uri="{FF2B5EF4-FFF2-40B4-BE49-F238E27FC236}">
                  <a16:creationId xmlns:a16="http://schemas.microsoft.com/office/drawing/2014/main" id="{B761E6A8-962B-4A7E-AF43-FB15C12E7F4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65356" y="6503094"/>
              <a:ext cx="2178994" cy="68509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85084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5525" y="1983572"/>
            <a:ext cx="8640763" cy="4316627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525" y="1983572"/>
            <a:ext cx="3959225" cy="7200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70227"/>
            <a:ext cx="7920115" cy="1087764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68EEE8EE-D7CF-4F1D-849B-3E54D1DD80B0}" type="datetime1">
              <a:rPr lang="pl-PL" smtClean="0"/>
              <a:t>2023-11-23</a:t>
            </a:fld>
            <a:endParaRPr lang="pl-PL" dirty="0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039E0742-6ADE-F448-8437-7F591E1D07F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757" y="1244366"/>
            <a:ext cx="381000" cy="381000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F60567DB-D582-D44E-A6AD-12B2B5F1FE7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250" y="545866"/>
            <a:ext cx="381000" cy="381000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39EEE39C-033E-F640-8C4C-E23D91BEA336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0511" y="1244366"/>
            <a:ext cx="381000" cy="381000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C169AC8E-96EA-1048-803E-97D6CEE5E102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786" y="538288"/>
            <a:ext cx="381000" cy="381000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D5D90F56-CFD2-1A40-B479-B556FC2D370D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25" y="545866"/>
            <a:ext cx="381000" cy="381000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48E96C1A-FA5C-A24F-9872-8608B9B3BC4F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4293" y="1254829"/>
            <a:ext cx="381000" cy="381000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28B2440F-CBE5-784D-ADC8-E797F64F472B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543567"/>
            <a:ext cx="381000" cy="381000"/>
          </a:xfrm>
          <a:prstGeom prst="rect">
            <a:avLst/>
          </a:prstGeom>
        </p:spPr>
      </p:pic>
      <p:pic>
        <p:nvPicPr>
          <p:cNvPr id="29" name="Obraz 28">
            <a:extLst>
              <a:ext uri="{FF2B5EF4-FFF2-40B4-BE49-F238E27FC236}">
                <a16:creationId xmlns:a16="http://schemas.microsoft.com/office/drawing/2014/main" id="{1C717A0E-10D0-FA43-BF65-49909BDCEAFA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018" y="535269"/>
            <a:ext cx="381000" cy="381000"/>
          </a:xfrm>
          <a:prstGeom prst="rect">
            <a:avLst/>
          </a:prstGeom>
        </p:spPr>
      </p:pic>
      <p:pic>
        <p:nvPicPr>
          <p:cNvPr id="31" name="Obraz 30">
            <a:extLst>
              <a:ext uri="{FF2B5EF4-FFF2-40B4-BE49-F238E27FC236}">
                <a16:creationId xmlns:a16="http://schemas.microsoft.com/office/drawing/2014/main" id="{A2891D6F-956C-9342-B2BB-C701A5BC5154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256" y="531095"/>
            <a:ext cx="381000" cy="381000"/>
          </a:xfrm>
          <a:prstGeom prst="rect">
            <a:avLst/>
          </a:prstGeom>
        </p:spPr>
      </p:pic>
      <p:pic>
        <p:nvPicPr>
          <p:cNvPr id="33" name="Obraz 32">
            <a:extLst>
              <a:ext uri="{FF2B5EF4-FFF2-40B4-BE49-F238E27FC236}">
                <a16:creationId xmlns:a16="http://schemas.microsoft.com/office/drawing/2014/main" id="{7DE0C268-A93E-1C47-9AA3-10F1F10D0971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802" y="1251987"/>
            <a:ext cx="381000" cy="381000"/>
          </a:xfrm>
          <a:prstGeom prst="rect">
            <a:avLst/>
          </a:prstGeom>
        </p:spPr>
      </p:pic>
      <p:pic>
        <p:nvPicPr>
          <p:cNvPr id="35" name="Obraz 34">
            <a:extLst>
              <a:ext uri="{FF2B5EF4-FFF2-40B4-BE49-F238E27FC236}">
                <a16:creationId xmlns:a16="http://schemas.microsoft.com/office/drawing/2014/main" id="{45508241-FE91-D847-8686-4F72BD314220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613" y="1250549"/>
            <a:ext cx="381000" cy="381000"/>
          </a:xfrm>
          <a:prstGeom prst="rect">
            <a:avLst/>
          </a:prstGeom>
        </p:spPr>
      </p:pic>
      <p:pic>
        <p:nvPicPr>
          <p:cNvPr id="37" name="Obraz 36">
            <a:extLst>
              <a:ext uri="{FF2B5EF4-FFF2-40B4-BE49-F238E27FC236}">
                <a16:creationId xmlns:a16="http://schemas.microsoft.com/office/drawing/2014/main" id="{EB9A3203-260A-FA4A-9526-A6276A5756DA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1250549"/>
            <a:ext cx="381000" cy="381000"/>
          </a:xfrm>
          <a:prstGeom prst="rect">
            <a:avLst/>
          </a:prstGeom>
        </p:spPr>
      </p:pic>
      <p:grpSp>
        <p:nvGrpSpPr>
          <p:cNvPr id="16" name="Grupa 15">
            <a:extLst>
              <a:ext uri="{FF2B5EF4-FFF2-40B4-BE49-F238E27FC236}">
                <a16:creationId xmlns:a16="http://schemas.microsoft.com/office/drawing/2014/main" id="{CB5513AB-04E3-4310-BFBE-12F4B3F7A122}"/>
              </a:ext>
            </a:extLst>
          </p:cNvPr>
          <p:cNvGrpSpPr/>
          <p:nvPr userDrawn="1"/>
        </p:nvGrpSpPr>
        <p:grpSpPr>
          <a:xfrm>
            <a:off x="377354" y="6370378"/>
            <a:ext cx="9666996" cy="950531"/>
            <a:chOff x="377354" y="6370378"/>
            <a:chExt cx="9666996" cy="950531"/>
          </a:xfrm>
        </p:grpSpPr>
        <p:pic>
          <p:nvPicPr>
            <p:cNvPr id="8" name="Obraz 7" descr="logo Funduszy Europejskich">
              <a:extLst>
                <a:ext uri="{FF2B5EF4-FFF2-40B4-BE49-F238E27FC236}">
                  <a16:creationId xmlns:a16="http://schemas.microsoft.com/office/drawing/2014/main" id="{500FFCFA-D3A4-40A4-E76C-99575547246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7354" y="6371047"/>
              <a:ext cx="1621258" cy="949192"/>
            </a:xfrm>
            <a:prstGeom prst="rect">
              <a:avLst/>
            </a:prstGeom>
          </p:spPr>
        </p:pic>
        <p:pic>
          <p:nvPicPr>
            <p:cNvPr id="10" name="Obraz 9" descr="flaga Unii Europejskiej z dopiskiem dofinansowane przez Unię Europejską">
              <a:extLst>
                <a:ext uri="{FF2B5EF4-FFF2-40B4-BE49-F238E27FC236}">
                  <a16:creationId xmlns:a16="http://schemas.microsoft.com/office/drawing/2014/main" id="{DC91A070-16DB-C0E1-0B7B-93924541A6E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69842" y="6371047"/>
              <a:ext cx="2633371" cy="949192"/>
            </a:xfrm>
            <a:prstGeom prst="rect">
              <a:avLst/>
            </a:prstGeom>
          </p:spPr>
        </p:pic>
        <p:pic>
          <p:nvPicPr>
            <p:cNvPr id="12" name="Obraz 11" descr="barwy RP">
              <a:extLst>
                <a:ext uri="{FF2B5EF4-FFF2-40B4-BE49-F238E27FC236}">
                  <a16:creationId xmlns:a16="http://schemas.microsoft.com/office/drawing/2014/main" id="{AB280FEF-799B-B9CA-10D2-815DA71DA23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29812" y="6370378"/>
              <a:ext cx="2239772" cy="950531"/>
            </a:xfrm>
            <a:prstGeom prst="rect">
              <a:avLst/>
            </a:prstGeom>
          </p:spPr>
        </p:pic>
        <p:pic>
          <p:nvPicPr>
            <p:cNvPr id="7" name="Obraz 6">
              <a:extLst>
                <a:ext uri="{FF2B5EF4-FFF2-40B4-BE49-F238E27FC236}">
                  <a16:creationId xmlns:a16="http://schemas.microsoft.com/office/drawing/2014/main" id="{C531B3A2-1DFF-417E-ACBB-44C232BF4BE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65356" y="6503094"/>
              <a:ext cx="2178994" cy="685098"/>
            </a:xfrm>
            <a:prstGeom prst="rect">
              <a:avLst/>
            </a:prstGeom>
          </p:spPr>
        </p:pic>
        <p:cxnSp>
          <p:nvCxnSpPr>
            <p:cNvPr id="15" name="Łącznik prosty 14">
              <a:extLst>
                <a:ext uri="{FF2B5EF4-FFF2-40B4-BE49-F238E27FC236}">
                  <a16:creationId xmlns:a16="http://schemas.microsoft.com/office/drawing/2014/main" id="{B536F48C-C09F-492C-A3A9-6FE2C09744DB}"/>
                </a:ext>
              </a:extLst>
            </p:cNvPr>
            <p:cNvCxnSpPr/>
            <p:nvPr userDrawn="1"/>
          </p:nvCxnSpPr>
          <p:spPr>
            <a:xfrm>
              <a:off x="7578154" y="6601575"/>
              <a:ext cx="0" cy="48813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86026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>
          <p15:clr>
            <a:srgbClr val="FBAE40"/>
          </p15:clr>
        </p15:guide>
        <p15:guide id="2" orient="horz" pos="113">
          <p15:clr>
            <a:srgbClr val="FBAE40"/>
          </p15:clr>
        </p15:guide>
        <p15:guide id="3" orient="horz" pos="2381">
          <p15:clr>
            <a:srgbClr val="FBAE40"/>
          </p15:clr>
        </p15:guide>
        <p15:guide id="4" orient="horz" pos="340">
          <p15:clr>
            <a:srgbClr val="FBAE40"/>
          </p15:clr>
        </p15:guide>
        <p15:guide id="5" orient="horz" pos="567">
          <p15:clr>
            <a:srgbClr val="FBAE40"/>
          </p15:clr>
        </p15:guide>
        <p15:guide id="6" orient="horz" pos="794">
          <p15:clr>
            <a:srgbClr val="FBAE40"/>
          </p15:clr>
        </p15:guide>
        <p15:guide id="7" orient="horz" pos="1020">
          <p15:clr>
            <a:srgbClr val="FBAE40"/>
          </p15:clr>
        </p15:guide>
        <p15:guide id="8" orient="horz" pos="1247">
          <p15:clr>
            <a:srgbClr val="FBAE40"/>
          </p15:clr>
        </p15:guide>
        <p15:guide id="9" orient="horz" pos="1474">
          <p15:clr>
            <a:srgbClr val="FBAE40"/>
          </p15:clr>
        </p15:guide>
        <p15:guide id="10" orient="horz" pos="1701">
          <p15:clr>
            <a:srgbClr val="FBAE40"/>
          </p15:clr>
        </p15:guide>
        <p15:guide id="11" orient="horz" pos="1927">
          <p15:clr>
            <a:srgbClr val="FBAE40"/>
          </p15:clr>
        </p15:guide>
        <p15:guide id="12" orient="horz" pos="2154">
          <p15:clr>
            <a:srgbClr val="FBAE40"/>
          </p15:clr>
        </p15:guide>
        <p15:guide id="13" orient="horz" pos="2608">
          <p15:clr>
            <a:srgbClr val="FBAE40"/>
          </p15:clr>
        </p15:guide>
        <p15:guide id="14" orient="horz" pos="2835">
          <p15:clr>
            <a:srgbClr val="FBAE40"/>
          </p15:clr>
        </p15:guide>
        <p15:guide id="15" orient="horz" pos="3061">
          <p15:clr>
            <a:srgbClr val="FBAE40"/>
          </p15:clr>
        </p15:guide>
        <p15:guide id="16" orient="horz" pos="3288">
          <p15:clr>
            <a:srgbClr val="FBAE40"/>
          </p15:clr>
        </p15:guide>
        <p15:guide id="17" orient="horz" pos="3515">
          <p15:clr>
            <a:srgbClr val="FBAE40"/>
          </p15:clr>
        </p15:guide>
        <p15:guide id="18" orient="horz" pos="3742">
          <p15:clr>
            <a:srgbClr val="FBAE40"/>
          </p15:clr>
        </p15:guide>
        <p15:guide id="19" orient="horz" pos="3968">
          <p15:clr>
            <a:srgbClr val="FBAE40"/>
          </p15:clr>
        </p15:guide>
        <p15:guide id="20" orient="horz" pos="4195">
          <p15:clr>
            <a:srgbClr val="FBAE40"/>
          </p15:clr>
        </p15:guide>
        <p15:guide id="21" orient="horz" pos="4422">
          <p15:clr>
            <a:srgbClr val="FBAE40"/>
          </p15:clr>
        </p15:guide>
        <p15:guide id="22" orient="horz" pos="4649">
          <p15:clr>
            <a:srgbClr val="FBAE40"/>
          </p15:clr>
        </p15:guide>
        <p15:guide id="23" pos="419">
          <p15:clr>
            <a:srgbClr val="FBAE40"/>
          </p15:clr>
        </p15:guide>
        <p15:guide id="24" pos="646">
          <p15:clr>
            <a:srgbClr val="FBAE40"/>
          </p15:clr>
        </p15:guide>
        <p15:guide id="25" pos="873">
          <p15:clr>
            <a:srgbClr val="FBAE40"/>
          </p15:clr>
        </p15:guide>
        <p15:guide id="26" pos="1100">
          <p15:clr>
            <a:srgbClr val="FBAE40"/>
          </p15:clr>
        </p15:guide>
        <p15:guide id="27" pos="1327">
          <p15:clr>
            <a:srgbClr val="FBAE40"/>
          </p15:clr>
        </p15:guide>
        <p15:guide id="28" pos="1553">
          <p15:clr>
            <a:srgbClr val="FBAE40"/>
          </p15:clr>
        </p15:guide>
        <p15:guide id="29" pos="1780">
          <p15:clr>
            <a:srgbClr val="FBAE40"/>
          </p15:clr>
        </p15:guide>
        <p15:guide id="30" pos="2007">
          <p15:clr>
            <a:srgbClr val="FBAE40"/>
          </p15:clr>
        </p15:guide>
        <p15:guide id="31" pos="2234">
          <p15:clr>
            <a:srgbClr val="FBAE40"/>
          </p15:clr>
        </p15:guide>
        <p15:guide id="32" pos="2460">
          <p15:clr>
            <a:srgbClr val="FBAE40"/>
          </p15:clr>
        </p15:guide>
        <p15:guide id="33" pos="2687">
          <p15:clr>
            <a:srgbClr val="FBAE40"/>
          </p15:clr>
        </p15:guide>
        <p15:guide id="34" pos="2914">
          <p15:clr>
            <a:srgbClr val="FBAE40"/>
          </p15:clr>
        </p15:guide>
        <p15:guide id="35" pos="3141">
          <p15:clr>
            <a:srgbClr val="FBAE40"/>
          </p15:clr>
        </p15:guide>
        <p15:guide id="36" pos="3368">
          <p15:clr>
            <a:srgbClr val="FBAE40"/>
          </p15:clr>
        </p15:guide>
        <p15:guide id="37" pos="3594">
          <p15:clr>
            <a:srgbClr val="FBAE40"/>
          </p15:clr>
        </p15:guide>
        <p15:guide id="38" pos="3821">
          <p15:clr>
            <a:srgbClr val="FBAE40"/>
          </p15:clr>
        </p15:guide>
        <p15:guide id="39" pos="4048">
          <p15:clr>
            <a:srgbClr val="FBAE40"/>
          </p15:clr>
        </p15:guide>
        <p15:guide id="40" pos="4275">
          <p15:clr>
            <a:srgbClr val="FBAE40"/>
          </p15:clr>
        </p15:guide>
        <p15:guide id="41" pos="4501">
          <p15:clr>
            <a:srgbClr val="FBAE40"/>
          </p15:clr>
        </p15:guide>
        <p15:guide id="42" pos="4728">
          <p15:clr>
            <a:srgbClr val="FBAE40"/>
          </p15:clr>
        </p15:guide>
        <p15:guide id="43" pos="4955">
          <p15:clr>
            <a:srgbClr val="FBAE40"/>
          </p15:clr>
        </p15:guide>
        <p15:guide id="44" pos="5182">
          <p15:clr>
            <a:srgbClr val="FBAE40"/>
          </p15:clr>
        </p15:guide>
        <p15:guide id="45" pos="5408">
          <p15:clr>
            <a:srgbClr val="FBAE40"/>
          </p15:clr>
        </p15:guide>
        <p15:guide id="46" pos="5635">
          <p15:clr>
            <a:srgbClr val="FBAE40"/>
          </p15:clr>
        </p15:guide>
        <p15:guide id="47" pos="5862">
          <p15:clr>
            <a:srgbClr val="FBAE40"/>
          </p15:clr>
        </p15:guide>
        <p15:guide id="48" pos="6089">
          <p15:clr>
            <a:srgbClr val="FBAE40"/>
          </p15:clr>
        </p15:guide>
        <p15:guide id="49" pos="6316">
          <p15:clr>
            <a:srgbClr val="FBAE40"/>
          </p15:clr>
        </p15:guide>
        <p15:guide id="50" pos="6542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owy (krótk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ymbol zastępczy obrazu 16">
            <a:extLst>
              <a:ext uri="{FF2B5EF4-FFF2-40B4-BE49-F238E27FC236}">
                <a16:creationId xmlns:a16="http://schemas.microsoft.com/office/drawing/2014/main" id="{69383BDA-94B1-6FB6-27E3-0CC3DEDF5AF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6784975" cy="5221288"/>
          </a:xfrm>
          <a:custGeom>
            <a:avLst/>
            <a:gdLst>
              <a:gd name="connsiteX0" fmla="*/ 0 w 6784975"/>
              <a:gd name="connsiteY0" fmla="*/ 0 h 5221288"/>
              <a:gd name="connsiteX1" fmla="*/ 6784975 w 6784975"/>
              <a:gd name="connsiteY1" fmla="*/ 0 h 5221288"/>
              <a:gd name="connsiteX2" fmla="*/ 6784975 w 6784975"/>
              <a:gd name="connsiteY2" fmla="*/ 4500563 h 5221288"/>
              <a:gd name="connsiteX3" fmla="*/ 2825750 w 6784975"/>
              <a:gd name="connsiteY3" fmla="*/ 4500563 h 5221288"/>
              <a:gd name="connsiteX4" fmla="*/ 2825750 w 6784975"/>
              <a:gd name="connsiteY4" fmla="*/ 5221288 h 5221288"/>
              <a:gd name="connsiteX5" fmla="*/ 0 w 6784975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84975" h="5221288">
                <a:moveTo>
                  <a:pt x="0" y="0"/>
                </a:moveTo>
                <a:lnTo>
                  <a:pt x="6784975" y="0"/>
                </a:lnTo>
                <a:lnTo>
                  <a:pt x="6784975" y="4500563"/>
                </a:lnTo>
                <a:lnTo>
                  <a:pt x="2825750" y="4500563"/>
                </a:lnTo>
                <a:lnTo>
                  <a:pt x="2825750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 dirty="0"/>
              <a:t>Kliknij ikonę, aby dodać obraz</a:t>
            </a:r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id="{38965D1A-9BC8-2AB7-6B73-C2BBDA5D66AA}"/>
              </a:ext>
            </a:extLst>
          </p:cNvPr>
          <p:cNvSpPr/>
          <p:nvPr userDrawn="1"/>
        </p:nvSpPr>
        <p:spPr>
          <a:xfrm>
            <a:off x="2825750" y="4500563"/>
            <a:ext cx="6840538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72808" y="5579563"/>
            <a:ext cx="6133117" cy="648546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6444" y="539750"/>
            <a:ext cx="1799844" cy="366725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D857886D-A165-4D54-8DB0-CE6586ECA8EC}" type="datetime1">
              <a:rPr lang="pl-PL" smtClean="0"/>
              <a:t>2023-11-23</a:t>
            </a:fld>
            <a:endParaRPr lang="pl-PL" dirty="0"/>
          </a:p>
        </p:txBody>
      </p:sp>
      <p:pic>
        <p:nvPicPr>
          <p:cNvPr id="18" name="Obraz 17" descr="Obraz zawierający tekst&#10;&#10;Opis wygenerowany automatycznie">
            <a:extLst>
              <a:ext uri="{FF2B5EF4-FFF2-40B4-BE49-F238E27FC236}">
                <a16:creationId xmlns:a16="http://schemas.microsoft.com/office/drawing/2014/main" id="{EB4DB370-BCB9-D1E9-5613-5A9DCA5F311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5750" y="4500563"/>
            <a:ext cx="3959225" cy="720090"/>
          </a:xfrm>
          <a:prstGeom prst="rect">
            <a:avLst/>
          </a:prstGeom>
        </p:spPr>
      </p:pic>
      <p:grpSp>
        <p:nvGrpSpPr>
          <p:cNvPr id="12" name="Grupa 11">
            <a:extLst>
              <a:ext uri="{FF2B5EF4-FFF2-40B4-BE49-F238E27FC236}">
                <a16:creationId xmlns:a16="http://schemas.microsoft.com/office/drawing/2014/main" id="{F02ADE49-7492-46F1-8D34-14D4C57CA55D}"/>
              </a:ext>
            </a:extLst>
          </p:cNvPr>
          <p:cNvGrpSpPr/>
          <p:nvPr userDrawn="1"/>
        </p:nvGrpSpPr>
        <p:grpSpPr>
          <a:xfrm>
            <a:off x="377354" y="6370378"/>
            <a:ext cx="9666996" cy="950531"/>
            <a:chOff x="377354" y="6370378"/>
            <a:chExt cx="9666996" cy="950531"/>
          </a:xfrm>
        </p:grpSpPr>
        <p:pic>
          <p:nvPicPr>
            <p:cNvPr id="14" name="Obraz 13" descr="logo Funduszy Europejskich">
              <a:extLst>
                <a:ext uri="{FF2B5EF4-FFF2-40B4-BE49-F238E27FC236}">
                  <a16:creationId xmlns:a16="http://schemas.microsoft.com/office/drawing/2014/main" id="{0777FFF5-4DD1-4DDD-B4BB-26EDD91E1D8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7354" y="6371047"/>
              <a:ext cx="1621258" cy="949192"/>
            </a:xfrm>
            <a:prstGeom prst="rect">
              <a:avLst/>
            </a:prstGeom>
          </p:spPr>
        </p:pic>
        <p:pic>
          <p:nvPicPr>
            <p:cNvPr id="15" name="Obraz 14" descr="flaga Unii Europejskiej z dopiskiem dofinansowane przez Unię Europejską">
              <a:extLst>
                <a:ext uri="{FF2B5EF4-FFF2-40B4-BE49-F238E27FC236}">
                  <a16:creationId xmlns:a16="http://schemas.microsoft.com/office/drawing/2014/main" id="{26A9CF7C-E34E-44DF-A8DA-DCC44A5FFEC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69842" y="6371047"/>
              <a:ext cx="2633371" cy="949192"/>
            </a:xfrm>
            <a:prstGeom prst="rect">
              <a:avLst/>
            </a:prstGeom>
          </p:spPr>
        </p:pic>
        <p:pic>
          <p:nvPicPr>
            <p:cNvPr id="16" name="Obraz 15" descr="barwy RP">
              <a:extLst>
                <a:ext uri="{FF2B5EF4-FFF2-40B4-BE49-F238E27FC236}">
                  <a16:creationId xmlns:a16="http://schemas.microsoft.com/office/drawing/2014/main" id="{2A90F59B-59FF-402B-A889-1DFF267E213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29812" y="6370378"/>
              <a:ext cx="2239772" cy="950531"/>
            </a:xfrm>
            <a:prstGeom prst="rect">
              <a:avLst/>
            </a:prstGeom>
          </p:spPr>
        </p:pic>
        <p:pic>
          <p:nvPicPr>
            <p:cNvPr id="19" name="Obraz 18">
              <a:extLst>
                <a:ext uri="{FF2B5EF4-FFF2-40B4-BE49-F238E27FC236}">
                  <a16:creationId xmlns:a16="http://schemas.microsoft.com/office/drawing/2014/main" id="{8581E1FF-307C-4C27-9968-07595F04F97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65356" y="6503094"/>
              <a:ext cx="2178994" cy="685098"/>
            </a:xfrm>
            <a:prstGeom prst="rect">
              <a:avLst/>
            </a:prstGeom>
          </p:spPr>
        </p:pic>
        <p:cxnSp>
          <p:nvCxnSpPr>
            <p:cNvPr id="25" name="Łącznik prosty 24">
              <a:extLst>
                <a:ext uri="{FF2B5EF4-FFF2-40B4-BE49-F238E27FC236}">
                  <a16:creationId xmlns:a16="http://schemas.microsoft.com/office/drawing/2014/main" id="{BE45C5B5-E84C-45E5-B872-4F9FC0641AF4}"/>
                </a:ext>
              </a:extLst>
            </p:cNvPr>
            <p:cNvCxnSpPr/>
            <p:nvPr userDrawn="1"/>
          </p:nvCxnSpPr>
          <p:spPr>
            <a:xfrm>
              <a:off x="7578154" y="6601575"/>
              <a:ext cx="0" cy="48813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633935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2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>
            <a:extLst>
              <a:ext uri="{FF2B5EF4-FFF2-40B4-BE49-F238E27FC236}">
                <a16:creationId xmlns:a16="http://schemas.microsoft.com/office/drawing/2014/main" id="{0D1F565A-4734-6B49-4F72-233C397DE031}"/>
              </a:ext>
            </a:extLst>
          </p:cNvPr>
          <p:cNvSpPr/>
          <p:nvPr userDrawn="1"/>
        </p:nvSpPr>
        <p:spPr>
          <a:xfrm>
            <a:off x="2825749" y="4500563"/>
            <a:ext cx="7196139" cy="215959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Symbol zastępczy obrazu 8">
            <a:extLst>
              <a:ext uri="{FF2B5EF4-FFF2-40B4-BE49-F238E27FC236}">
                <a16:creationId xmlns:a16="http://schemas.microsoft.com/office/drawing/2014/main" id="{12E8330A-FFD8-2BBA-E745-7200C0738BE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69925" y="0"/>
            <a:ext cx="6835775" cy="4859338"/>
          </a:xfrm>
          <a:custGeom>
            <a:avLst/>
            <a:gdLst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55824 w 6835775"/>
              <a:gd name="connsiteY3" fmla="*/ 4500563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35775" h="4859338">
                <a:moveTo>
                  <a:pt x="0" y="0"/>
                </a:moveTo>
                <a:lnTo>
                  <a:pt x="6835775" y="0"/>
                </a:lnTo>
                <a:lnTo>
                  <a:pt x="6835775" y="4500563"/>
                </a:lnTo>
                <a:lnTo>
                  <a:pt x="2155824" y="4500563"/>
                </a:lnTo>
                <a:lnTo>
                  <a:pt x="2155824" y="4859338"/>
                </a:lnTo>
                <a:lnTo>
                  <a:pt x="0" y="485933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7BF7E1EF-0AB1-F3B1-F5CD-6A2AA3056193}"/>
              </a:ext>
            </a:extLst>
          </p:cNvPr>
          <p:cNvSpPr/>
          <p:nvPr userDrawn="1"/>
        </p:nvSpPr>
        <p:spPr>
          <a:xfrm>
            <a:off x="3905250" y="4500562"/>
            <a:ext cx="3600449" cy="359395"/>
          </a:xfrm>
          <a:prstGeom prst="rect">
            <a:avLst/>
          </a:prstGeom>
          <a:solidFill>
            <a:srgbClr val="005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03E2C530-5988-0861-50D8-1C7FE1662A60}"/>
              </a:ext>
            </a:extLst>
          </p:cNvPr>
          <p:cNvSpPr/>
          <p:nvPr userDrawn="1"/>
        </p:nvSpPr>
        <p:spPr>
          <a:xfrm>
            <a:off x="2825751" y="4500561"/>
            <a:ext cx="1079500" cy="3587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86113" y="5195719"/>
            <a:ext cx="6480176" cy="1320421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901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>
          <p15:clr>
            <a:srgbClr val="FBAE40"/>
          </p15:clr>
        </p15:guide>
        <p15:guide id="2" orient="horz" pos="113">
          <p15:clr>
            <a:srgbClr val="FBAE40"/>
          </p15:clr>
        </p15:guide>
        <p15:guide id="3" orient="horz" pos="2381">
          <p15:clr>
            <a:srgbClr val="FBAE40"/>
          </p15:clr>
        </p15:guide>
        <p15:guide id="4" orient="horz" pos="340">
          <p15:clr>
            <a:srgbClr val="FBAE40"/>
          </p15:clr>
        </p15:guide>
        <p15:guide id="5" orient="horz" pos="567">
          <p15:clr>
            <a:srgbClr val="FBAE40"/>
          </p15:clr>
        </p15:guide>
        <p15:guide id="6" orient="horz" pos="794">
          <p15:clr>
            <a:srgbClr val="FBAE40"/>
          </p15:clr>
        </p15:guide>
        <p15:guide id="7" orient="horz" pos="1020">
          <p15:clr>
            <a:srgbClr val="FBAE40"/>
          </p15:clr>
        </p15:guide>
        <p15:guide id="8" orient="horz" pos="1247">
          <p15:clr>
            <a:srgbClr val="FBAE40"/>
          </p15:clr>
        </p15:guide>
        <p15:guide id="9" orient="horz" pos="1474">
          <p15:clr>
            <a:srgbClr val="FBAE40"/>
          </p15:clr>
        </p15:guide>
        <p15:guide id="10" orient="horz" pos="1701">
          <p15:clr>
            <a:srgbClr val="FBAE40"/>
          </p15:clr>
        </p15:guide>
        <p15:guide id="11" orient="horz" pos="1927">
          <p15:clr>
            <a:srgbClr val="FBAE40"/>
          </p15:clr>
        </p15:guide>
        <p15:guide id="12" orient="horz" pos="2154">
          <p15:clr>
            <a:srgbClr val="FBAE40"/>
          </p15:clr>
        </p15:guide>
        <p15:guide id="13" orient="horz" pos="2608">
          <p15:clr>
            <a:srgbClr val="FBAE40"/>
          </p15:clr>
        </p15:guide>
        <p15:guide id="14" orient="horz" pos="2835">
          <p15:clr>
            <a:srgbClr val="FBAE40"/>
          </p15:clr>
        </p15:guide>
        <p15:guide id="15" orient="horz" pos="3061">
          <p15:clr>
            <a:srgbClr val="FBAE40"/>
          </p15:clr>
        </p15:guide>
        <p15:guide id="16" orient="horz" pos="3288">
          <p15:clr>
            <a:srgbClr val="FBAE40"/>
          </p15:clr>
        </p15:guide>
        <p15:guide id="17" orient="horz" pos="3515">
          <p15:clr>
            <a:srgbClr val="FBAE40"/>
          </p15:clr>
        </p15:guide>
        <p15:guide id="18" orient="horz" pos="3742">
          <p15:clr>
            <a:srgbClr val="FBAE40"/>
          </p15:clr>
        </p15:guide>
        <p15:guide id="19" orient="horz" pos="3968">
          <p15:clr>
            <a:srgbClr val="FBAE40"/>
          </p15:clr>
        </p15:guide>
        <p15:guide id="20" orient="horz" pos="4195">
          <p15:clr>
            <a:srgbClr val="FBAE40"/>
          </p15:clr>
        </p15:guide>
        <p15:guide id="21" orient="horz" pos="4422">
          <p15:clr>
            <a:srgbClr val="FBAE40"/>
          </p15:clr>
        </p15:guide>
        <p15:guide id="22" orient="horz" pos="4649">
          <p15:clr>
            <a:srgbClr val="FBAE40"/>
          </p15:clr>
        </p15:guide>
        <p15:guide id="23" pos="419">
          <p15:clr>
            <a:srgbClr val="FBAE40"/>
          </p15:clr>
        </p15:guide>
        <p15:guide id="24" pos="646">
          <p15:clr>
            <a:srgbClr val="FBAE40"/>
          </p15:clr>
        </p15:guide>
        <p15:guide id="25" pos="873">
          <p15:clr>
            <a:srgbClr val="FBAE40"/>
          </p15:clr>
        </p15:guide>
        <p15:guide id="26" pos="1100">
          <p15:clr>
            <a:srgbClr val="FBAE40"/>
          </p15:clr>
        </p15:guide>
        <p15:guide id="27" pos="1327">
          <p15:clr>
            <a:srgbClr val="FBAE40"/>
          </p15:clr>
        </p15:guide>
        <p15:guide id="28" pos="1553">
          <p15:clr>
            <a:srgbClr val="FBAE40"/>
          </p15:clr>
        </p15:guide>
        <p15:guide id="29" pos="1780">
          <p15:clr>
            <a:srgbClr val="FBAE40"/>
          </p15:clr>
        </p15:guide>
        <p15:guide id="30" pos="2007">
          <p15:clr>
            <a:srgbClr val="FBAE40"/>
          </p15:clr>
        </p15:guide>
        <p15:guide id="31" pos="2234">
          <p15:clr>
            <a:srgbClr val="FBAE40"/>
          </p15:clr>
        </p15:guide>
        <p15:guide id="32" pos="2460">
          <p15:clr>
            <a:srgbClr val="FBAE40"/>
          </p15:clr>
        </p15:guide>
        <p15:guide id="33" pos="2687">
          <p15:clr>
            <a:srgbClr val="FBAE40"/>
          </p15:clr>
        </p15:guide>
        <p15:guide id="34" pos="2914">
          <p15:clr>
            <a:srgbClr val="FBAE40"/>
          </p15:clr>
        </p15:guide>
        <p15:guide id="35" pos="3141">
          <p15:clr>
            <a:srgbClr val="FBAE40"/>
          </p15:clr>
        </p15:guide>
        <p15:guide id="36" pos="3368">
          <p15:clr>
            <a:srgbClr val="FBAE40"/>
          </p15:clr>
        </p15:guide>
        <p15:guide id="37" pos="3594">
          <p15:clr>
            <a:srgbClr val="FBAE40"/>
          </p15:clr>
        </p15:guide>
        <p15:guide id="38" pos="3821">
          <p15:clr>
            <a:srgbClr val="FBAE40"/>
          </p15:clr>
        </p15:guide>
        <p15:guide id="39" pos="4048">
          <p15:clr>
            <a:srgbClr val="FBAE40"/>
          </p15:clr>
        </p15:guide>
        <p15:guide id="40" pos="4275">
          <p15:clr>
            <a:srgbClr val="FBAE40"/>
          </p15:clr>
        </p15:guide>
        <p15:guide id="41" pos="4501">
          <p15:clr>
            <a:srgbClr val="FBAE40"/>
          </p15:clr>
        </p15:guide>
        <p15:guide id="42" pos="4728">
          <p15:clr>
            <a:srgbClr val="FBAE40"/>
          </p15:clr>
        </p15:guide>
        <p15:guide id="43" pos="4955">
          <p15:clr>
            <a:srgbClr val="FBAE40"/>
          </p15:clr>
        </p15:guide>
        <p15:guide id="44" pos="5182">
          <p15:clr>
            <a:srgbClr val="FBAE40"/>
          </p15:clr>
        </p15:guide>
        <p15:guide id="45" pos="5408">
          <p15:clr>
            <a:srgbClr val="FBAE40"/>
          </p15:clr>
        </p15:guide>
        <p15:guide id="46" pos="5635">
          <p15:clr>
            <a:srgbClr val="FBAE40"/>
          </p15:clr>
        </p15:guide>
        <p15:guide id="47" pos="5862">
          <p15:clr>
            <a:srgbClr val="FBAE40"/>
          </p15:clr>
        </p15:guide>
        <p15:guide id="48" pos="6089">
          <p15:clr>
            <a:srgbClr val="FBAE40"/>
          </p15:clr>
        </p15:guide>
        <p15:guide id="49" pos="6316">
          <p15:clr>
            <a:srgbClr val="FBAE40"/>
          </p15:clr>
        </p15:guide>
        <p15:guide id="50" pos="6542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ajd - tytuł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</p:spTree>
    <p:extLst>
      <p:ext uri="{BB962C8B-B14F-4D97-AF65-F5344CB8AC3E}">
        <p14:creationId xmlns:p14="http://schemas.microsoft.com/office/powerpoint/2010/main" val="905279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lajd - tytuł + 2 elementy zawartości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580965" y="7379675"/>
            <a:ext cx="1080000" cy="180000"/>
          </a:xfrm>
          <a:prstGeom prst="rect">
            <a:avLst/>
          </a:prstGeom>
        </p:spPr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34000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ajd - tytuł + zdjęcie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5906" y="899836"/>
            <a:ext cx="4320000" cy="1080001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906" y="1979837"/>
            <a:ext cx="4320382" cy="468000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580965" y="7379675"/>
            <a:ext cx="1080000" cy="180000"/>
          </a:xfrm>
          <a:prstGeom prst="rect">
            <a:avLst/>
          </a:prstGeom>
        </p:spPr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Symbol zastępczy obrazu 6">
            <a:extLst>
              <a:ext uri="{FF2B5EF4-FFF2-40B4-BE49-F238E27FC236}">
                <a16:creationId xmlns:a16="http://schemas.microsoft.com/office/drawing/2014/main" id="{E681B9F9-7BA5-2D43-A1BD-8AF5D025063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900113"/>
            <a:ext cx="4986338" cy="5759726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53987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Slajd - tytuł + zawartość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580965" y="7379675"/>
            <a:ext cx="1080000" cy="180000"/>
          </a:xfrm>
          <a:prstGeom prst="rect">
            <a:avLst/>
          </a:prstGeom>
        </p:spPr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630E28BA-19A4-6182-CE10-65107EDF6B75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69991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_Slajd - tytuł + 2 elementy zawartości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A72189C-757E-47DF-313E-E0F36399C0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580965" y="7379675"/>
            <a:ext cx="1080000" cy="180000"/>
          </a:xfrm>
          <a:prstGeom prst="rect">
            <a:avLst/>
          </a:prstGeom>
        </p:spPr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E363107C-97A9-9A5D-A2A2-E6ABB7ED4C62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5970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1080001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907" y="1979837"/>
            <a:ext cx="8640382" cy="468000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  <a:endParaRPr lang="en-US" dirty="0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617E16B8-2BD0-D12E-978E-94E428DF9717}"/>
              </a:ext>
            </a:extLst>
          </p:cNvPr>
          <p:cNvSpPr/>
          <p:nvPr userDrawn="1"/>
        </p:nvSpPr>
        <p:spPr>
          <a:xfrm>
            <a:off x="1025870" y="0"/>
            <a:ext cx="1080742" cy="1793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662915FD-1FF3-5CF3-5C57-034114B5E6A2}"/>
              </a:ext>
            </a:extLst>
          </p:cNvPr>
          <p:cNvSpPr/>
          <p:nvPr userDrawn="1"/>
        </p:nvSpPr>
        <p:spPr>
          <a:xfrm>
            <a:off x="2106612" y="0"/>
            <a:ext cx="7559293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6163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25" r:id="rId2"/>
    <p:sldLayoutId id="2147483720" r:id="rId3"/>
    <p:sldLayoutId id="2147483721" r:id="rId4"/>
    <p:sldLayoutId id="2147483710" r:id="rId5"/>
    <p:sldLayoutId id="2147483712" r:id="rId6"/>
    <p:sldLayoutId id="2147483726" r:id="rId7"/>
    <p:sldLayoutId id="2147483740" r:id="rId8"/>
    <p:sldLayoutId id="2147483723" r:id="rId9"/>
    <p:sldLayoutId id="2147483728" r:id="rId10"/>
  </p:sldLayoutIdLst>
  <p:hf hdr="0" ftr="0"/>
  <p:txStyles>
    <p:titleStyle>
      <a:lvl1pPr algn="l" defTabSz="1007943" rtl="0" eaLnBrk="1" latinLnBrk="0" hangingPunct="1">
        <a:lnSpc>
          <a:spcPts val="3600"/>
        </a:lnSpc>
        <a:spcBef>
          <a:spcPct val="0"/>
        </a:spcBef>
        <a:buNone/>
        <a:defRPr sz="2800" b="1" kern="1200">
          <a:solidFill>
            <a:schemeClr val="tx2"/>
          </a:solidFill>
          <a:latin typeface="Open Sans" pitchFamily="2" charset="0"/>
          <a:ea typeface="Open Sans" pitchFamily="2" charset="0"/>
          <a:cs typeface="Open Sans" pitchFamily="2" charset="0"/>
        </a:defRPr>
      </a:lvl1pPr>
    </p:titleStyle>
    <p:bodyStyle>
      <a:lvl1pPr marL="251986" indent="-251986" algn="l" defTabSz="1007943" rtl="0" eaLnBrk="1" latinLnBrk="0" hangingPunct="1">
        <a:lnSpc>
          <a:spcPts val="2400"/>
        </a:lnSpc>
        <a:spcBef>
          <a:spcPts val="1102"/>
        </a:spcBef>
        <a:buClr>
          <a:schemeClr val="accent1"/>
        </a:buClr>
        <a:buFontTx/>
        <a:buBlip>
          <a:blip r:embed="rId12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1pPr>
      <a:lvl2pPr marL="755957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3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2pPr>
      <a:lvl3pPr marL="1259929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4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3pPr>
      <a:lvl4pPr marL="1763900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4pPr>
      <a:lvl5pPr marL="2267872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93">
          <p15:clr>
            <a:srgbClr val="F26B43"/>
          </p15:clr>
        </p15:guide>
        <p15:guide id="2" pos="419">
          <p15:clr>
            <a:srgbClr val="F26B43"/>
          </p15:clr>
        </p15:guide>
        <p15:guide id="3" pos="646">
          <p15:clr>
            <a:srgbClr val="F26B43"/>
          </p15:clr>
        </p15:guide>
        <p15:guide id="4" pos="873">
          <p15:clr>
            <a:srgbClr val="F26B43"/>
          </p15:clr>
        </p15:guide>
        <p15:guide id="5" pos="1100">
          <p15:clr>
            <a:srgbClr val="F26B43"/>
          </p15:clr>
        </p15:guide>
        <p15:guide id="6" pos="1327">
          <p15:clr>
            <a:srgbClr val="F26B43"/>
          </p15:clr>
        </p15:guide>
        <p15:guide id="7" pos="1553">
          <p15:clr>
            <a:srgbClr val="F26B43"/>
          </p15:clr>
        </p15:guide>
        <p15:guide id="8" pos="1780">
          <p15:clr>
            <a:srgbClr val="F26B43"/>
          </p15:clr>
        </p15:guide>
        <p15:guide id="9" pos="2007">
          <p15:clr>
            <a:srgbClr val="F26B43"/>
          </p15:clr>
        </p15:guide>
        <p15:guide id="10" pos="2234">
          <p15:clr>
            <a:srgbClr val="F26B43"/>
          </p15:clr>
        </p15:guide>
        <p15:guide id="11" pos="2460">
          <p15:clr>
            <a:srgbClr val="F26B43"/>
          </p15:clr>
        </p15:guide>
        <p15:guide id="12" pos="2687">
          <p15:clr>
            <a:srgbClr val="F26B43"/>
          </p15:clr>
        </p15:guide>
        <p15:guide id="13" pos="2914">
          <p15:clr>
            <a:srgbClr val="F26B43"/>
          </p15:clr>
        </p15:guide>
        <p15:guide id="14" pos="3141">
          <p15:clr>
            <a:srgbClr val="F26B43"/>
          </p15:clr>
        </p15:guide>
        <p15:guide id="15" pos="3368">
          <p15:clr>
            <a:srgbClr val="F26B43"/>
          </p15:clr>
        </p15:guide>
        <p15:guide id="16" pos="3594">
          <p15:clr>
            <a:srgbClr val="F26B43"/>
          </p15:clr>
        </p15:guide>
        <p15:guide id="17" pos="3821">
          <p15:clr>
            <a:srgbClr val="F26B43"/>
          </p15:clr>
        </p15:guide>
        <p15:guide id="18" pos="4048">
          <p15:clr>
            <a:srgbClr val="F26B43"/>
          </p15:clr>
        </p15:guide>
        <p15:guide id="19" pos="4275">
          <p15:clr>
            <a:srgbClr val="F26B43"/>
          </p15:clr>
        </p15:guide>
        <p15:guide id="20" pos="4501">
          <p15:clr>
            <a:srgbClr val="F26B43"/>
          </p15:clr>
        </p15:guide>
        <p15:guide id="21" pos="4728">
          <p15:clr>
            <a:srgbClr val="F26B43"/>
          </p15:clr>
        </p15:guide>
        <p15:guide id="22" pos="4955">
          <p15:clr>
            <a:srgbClr val="F26B43"/>
          </p15:clr>
        </p15:guide>
        <p15:guide id="23" pos="5182">
          <p15:clr>
            <a:srgbClr val="F26B43"/>
          </p15:clr>
        </p15:guide>
        <p15:guide id="24" pos="5408">
          <p15:clr>
            <a:srgbClr val="F26B43"/>
          </p15:clr>
        </p15:guide>
        <p15:guide id="25" pos="5635">
          <p15:clr>
            <a:srgbClr val="F26B43"/>
          </p15:clr>
        </p15:guide>
        <p15:guide id="26" pos="5862">
          <p15:clr>
            <a:srgbClr val="F26B43"/>
          </p15:clr>
        </p15:guide>
        <p15:guide id="27" pos="6089">
          <p15:clr>
            <a:srgbClr val="F26B43"/>
          </p15:clr>
        </p15:guide>
        <p15:guide id="28" pos="6316">
          <p15:clr>
            <a:srgbClr val="F26B43"/>
          </p15:clr>
        </p15:guide>
        <p15:guide id="29" pos="6542">
          <p15:clr>
            <a:srgbClr val="F26B43"/>
          </p15:clr>
        </p15:guide>
        <p15:guide id="30" orient="horz" pos="113">
          <p15:clr>
            <a:srgbClr val="F26B43"/>
          </p15:clr>
        </p15:guide>
        <p15:guide id="31" orient="horz" pos="340">
          <p15:clr>
            <a:srgbClr val="F26B43"/>
          </p15:clr>
        </p15:guide>
        <p15:guide id="32" orient="horz" pos="567">
          <p15:clr>
            <a:srgbClr val="F26B43"/>
          </p15:clr>
        </p15:guide>
        <p15:guide id="33" orient="horz" pos="794">
          <p15:clr>
            <a:srgbClr val="F26B43"/>
          </p15:clr>
        </p15:guide>
        <p15:guide id="34" orient="horz" pos="1020">
          <p15:clr>
            <a:srgbClr val="F26B43"/>
          </p15:clr>
        </p15:guide>
        <p15:guide id="35" orient="horz" pos="1247">
          <p15:clr>
            <a:srgbClr val="F26B43"/>
          </p15:clr>
        </p15:guide>
        <p15:guide id="36" orient="horz" pos="1474">
          <p15:clr>
            <a:srgbClr val="F26B43"/>
          </p15:clr>
        </p15:guide>
        <p15:guide id="37" orient="horz" pos="1701">
          <p15:clr>
            <a:srgbClr val="F26B43"/>
          </p15:clr>
        </p15:guide>
        <p15:guide id="38" orient="horz" pos="1927">
          <p15:clr>
            <a:srgbClr val="F26B43"/>
          </p15:clr>
        </p15:guide>
        <p15:guide id="39" orient="horz" pos="2154">
          <p15:clr>
            <a:srgbClr val="F26B43"/>
          </p15:clr>
        </p15:guide>
        <p15:guide id="40" orient="horz" pos="2381">
          <p15:clr>
            <a:srgbClr val="F26B43"/>
          </p15:clr>
        </p15:guide>
        <p15:guide id="41" orient="horz" pos="2608">
          <p15:clr>
            <a:srgbClr val="F26B43"/>
          </p15:clr>
        </p15:guide>
        <p15:guide id="42" orient="horz" pos="2835">
          <p15:clr>
            <a:srgbClr val="F26B43"/>
          </p15:clr>
        </p15:guide>
        <p15:guide id="43" orient="horz" pos="3061">
          <p15:clr>
            <a:srgbClr val="F26B43"/>
          </p15:clr>
        </p15:guide>
        <p15:guide id="44" orient="horz" pos="3288">
          <p15:clr>
            <a:srgbClr val="F26B43"/>
          </p15:clr>
        </p15:guide>
        <p15:guide id="45" orient="horz" pos="3515">
          <p15:clr>
            <a:srgbClr val="F26B43"/>
          </p15:clr>
        </p15:guide>
        <p15:guide id="46" orient="horz" pos="3742">
          <p15:clr>
            <a:srgbClr val="F26B43"/>
          </p15:clr>
        </p15:guide>
        <p15:guide id="47" orient="horz" pos="3968">
          <p15:clr>
            <a:srgbClr val="F26B43"/>
          </p15:clr>
        </p15:guide>
        <p15:guide id="48" orient="horz" pos="4195">
          <p15:clr>
            <a:srgbClr val="F26B43"/>
          </p15:clr>
        </p15:guide>
        <p15:guide id="49" orient="horz" pos="4422">
          <p15:clr>
            <a:srgbClr val="F26B43"/>
          </p15:clr>
        </p15:guide>
        <p15:guide id="50" orient="horz" pos="4649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2726208F-D6F7-1381-5132-3B60A6BFE7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25426" y="2255531"/>
            <a:ext cx="8712968" cy="523220"/>
          </a:xfrm>
        </p:spPr>
        <p:txBody>
          <a:bodyPr>
            <a:normAutofit fontScale="90000"/>
          </a:bodyPr>
          <a:lstStyle/>
          <a:p>
            <a:pPr algn="ctr"/>
            <a:r>
              <a:rPr lang="pl-PL" sz="3600" dirty="0">
                <a:latin typeface="+mn-lt"/>
              </a:rPr>
              <a:t>Informacja o rekomendacji Prezydium Podkomitetu ds. RLKS w sprawie zmiany decyzji nr 5 </a:t>
            </a:r>
            <a:r>
              <a:rPr lang="pl-PL" sz="3600" dirty="0" err="1">
                <a:latin typeface="+mn-lt"/>
              </a:rPr>
              <a:t>MFiPR</a:t>
            </a:r>
            <a:r>
              <a:rPr lang="pl-PL" sz="3600" dirty="0">
                <a:latin typeface="+mn-lt"/>
              </a:rPr>
              <a:t>, powołującej Podkomitet ds. RLKS</a:t>
            </a: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EF1F3124-6395-4E9B-BE28-366CD71C48F8}"/>
              </a:ext>
            </a:extLst>
          </p:cNvPr>
          <p:cNvSpPr txBox="1"/>
          <p:nvPr/>
        </p:nvSpPr>
        <p:spPr>
          <a:xfrm>
            <a:off x="4913858" y="5508029"/>
            <a:ext cx="27873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800" b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Listopada</a:t>
            </a:r>
            <a:r>
              <a:rPr lang="pl-PL" sz="2800" b="1" i="0" u="none" strike="noStrike" baseline="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2023 r.</a:t>
            </a:r>
            <a:endParaRPr lang="pl-PL" sz="2800" b="1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id="{7931177C-AC97-4930-921B-52D62F9EE7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362" y="323452"/>
            <a:ext cx="10078578" cy="1133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6822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BF1AE625-40E0-44C1-B6A2-4A0180B8BAF7}"/>
              </a:ext>
            </a:extLst>
          </p:cNvPr>
          <p:cNvSpPr txBox="1"/>
          <p:nvPr/>
        </p:nvSpPr>
        <p:spPr>
          <a:xfrm>
            <a:off x="454157" y="946462"/>
            <a:ext cx="10030238" cy="646331"/>
          </a:xfrm>
          <a:prstGeom prst="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pl-PL" b="1" dirty="0">
                <a:solidFill>
                  <a:srgbClr val="002060"/>
                </a:solidFill>
              </a:rPr>
              <a:t>Cel zmiany: umożliwienie wybrania do składu Podkomitetu ds. RLKS </a:t>
            </a:r>
          </a:p>
          <a:p>
            <a:pPr algn="ctr"/>
            <a:r>
              <a:rPr lang="pl-PL" b="1" dirty="0">
                <a:solidFill>
                  <a:srgbClr val="002060"/>
                </a:solidFill>
              </a:rPr>
              <a:t>przedstawicieli LGD i wykorzystanie ich wiedzy oraz doświadczenia w operacyjnym wdrażaniu RLKS 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9F9E1AC6-0244-47C8-964C-A2520DE5AB79}"/>
              </a:ext>
            </a:extLst>
          </p:cNvPr>
          <p:cNvSpPr txBox="1"/>
          <p:nvPr/>
        </p:nvSpPr>
        <p:spPr>
          <a:xfrm>
            <a:off x="953418" y="395461"/>
            <a:ext cx="92170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b="1" dirty="0">
                <a:solidFill>
                  <a:srgbClr val="002060"/>
                </a:solidFill>
              </a:rPr>
              <a:t>Cel i przedmiot wprowadzanej zmiany</a:t>
            </a:r>
          </a:p>
        </p:txBody>
      </p:sp>
      <p:sp>
        <p:nvSpPr>
          <p:cNvPr id="32" name="pole tekstowe 31">
            <a:extLst>
              <a:ext uri="{FF2B5EF4-FFF2-40B4-BE49-F238E27FC236}">
                <a16:creationId xmlns:a16="http://schemas.microsoft.com/office/drawing/2014/main" id="{AC902E1B-4131-4512-895D-6B0A7BF08FAD}"/>
              </a:ext>
            </a:extLst>
          </p:cNvPr>
          <p:cNvSpPr txBox="1"/>
          <p:nvPr/>
        </p:nvSpPr>
        <p:spPr>
          <a:xfrm>
            <a:off x="454157" y="1733847"/>
            <a:ext cx="4747733" cy="558614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pl-PL" sz="1700" b="1" dirty="0">
                <a:solidFill>
                  <a:srgbClr val="002060"/>
                </a:solidFill>
              </a:rPr>
              <a:t>§ 3.</a:t>
            </a:r>
          </a:p>
          <a:p>
            <a:r>
              <a:rPr lang="pl-PL" sz="1700" b="1" dirty="0">
                <a:solidFill>
                  <a:srgbClr val="002060"/>
                </a:solidFill>
              </a:rPr>
              <a:t>Członkami Podkomitetu z prawem głosu są:</a:t>
            </a:r>
          </a:p>
          <a:p>
            <a:r>
              <a:rPr lang="pl-PL" sz="1700" dirty="0">
                <a:solidFill>
                  <a:srgbClr val="002060"/>
                </a:solidFill>
              </a:rPr>
              <a:t>(…)</a:t>
            </a:r>
          </a:p>
          <a:p>
            <a:r>
              <a:rPr lang="pl-PL" sz="1700" dirty="0">
                <a:solidFill>
                  <a:srgbClr val="002060"/>
                </a:solidFill>
              </a:rPr>
              <a:t>6) reprezentujący lokalne grupy działania (LGD) z województwa wskazanego w pkt 5 które realizują lokalne strategie rozwoju (LSR) wybrane do dofinansowania w konkursie ogłoszonym przez Instytucję Zarządzającą Planu Strategicznego dla Wspólnej Polityki Rolnej na lata 2023-2027 oraz Instytucję Zarządzającą programem regionalnym dla danego województwa.</a:t>
            </a:r>
          </a:p>
          <a:p>
            <a:r>
              <a:rPr lang="pl-PL" sz="1700" dirty="0">
                <a:solidFill>
                  <a:srgbClr val="002060"/>
                </a:solidFill>
              </a:rPr>
              <a:t>LGD z województwa wskazanego w pkt 5 wyłaniają ze swojego grona po trzech przedstawicieli:</a:t>
            </a:r>
          </a:p>
          <a:p>
            <a:r>
              <a:rPr lang="pl-PL" sz="1700" dirty="0">
                <a:solidFill>
                  <a:srgbClr val="002060"/>
                </a:solidFill>
              </a:rPr>
              <a:t>a) jednego reprezentującego sektor publiczny,</a:t>
            </a:r>
          </a:p>
          <a:p>
            <a:r>
              <a:rPr lang="pl-PL" sz="1700" dirty="0">
                <a:solidFill>
                  <a:srgbClr val="002060"/>
                </a:solidFill>
              </a:rPr>
              <a:t>b) jednego reprezentującego sektor społeczny,</a:t>
            </a:r>
          </a:p>
          <a:p>
            <a:r>
              <a:rPr lang="pl-PL" sz="1700" dirty="0">
                <a:solidFill>
                  <a:srgbClr val="002060"/>
                </a:solidFill>
              </a:rPr>
              <a:t>c) jednego reprezentującego sektor gospodarczy.</a:t>
            </a:r>
          </a:p>
          <a:p>
            <a:r>
              <a:rPr lang="pl-PL" sz="1700" dirty="0">
                <a:solidFill>
                  <a:srgbClr val="002060"/>
                </a:solidFill>
              </a:rPr>
              <a:t>Członkowie reprezentujący LGD wejdą w skład Podkomitetu po zakończeniu procesu wyboru LSR oraz po przeprowadzeniu procedury przedstawicieli w każdym z województw.</a:t>
            </a:r>
          </a:p>
          <a:p>
            <a:r>
              <a:rPr lang="pl-PL" sz="1700" dirty="0">
                <a:solidFill>
                  <a:srgbClr val="002060"/>
                </a:solidFill>
              </a:rPr>
              <a:t>(…)</a:t>
            </a:r>
          </a:p>
        </p:txBody>
      </p:sp>
      <p:sp>
        <p:nvSpPr>
          <p:cNvPr id="33" name="pole tekstowe 32">
            <a:extLst>
              <a:ext uri="{FF2B5EF4-FFF2-40B4-BE49-F238E27FC236}">
                <a16:creationId xmlns:a16="http://schemas.microsoft.com/office/drawing/2014/main" id="{156FAB72-B984-4853-B580-220C8525F4C6}"/>
              </a:ext>
            </a:extLst>
          </p:cNvPr>
          <p:cNvSpPr txBox="1"/>
          <p:nvPr/>
        </p:nvSpPr>
        <p:spPr>
          <a:xfrm>
            <a:off x="5345905" y="1737783"/>
            <a:ext cx="5138489" cy="584775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pl-PL" sz="1700" b="1" dirty="0">
                <a:solidFill>
                  <a:srgbClr val="002060"/>
                </a:solidFill>
              </a:rPr>
              <a:t>§ 3.</a:t>
            </a:r>
          </a:p>
          <a:p>
            <a:r>
              <a:rPr lang="pl-PL" sz="1700" b="1" dirty="0">
                <a:solidFill>
                  <a:srgbClr val="002060"/>
                </a:solidFill>
              </a:rPr>
              <a:t>Członkami Podkomitetu z prawem głosu są:</a:t>
            </a:r>
          </a:p>
          <a:p>
            <a:r>
              <a:rPr lang="pl-PL" sz="1700" dirty="0">
                <a:solidFill>
                  <a:srgbClr val="002060"/>
                </a:solidFill>
              </a:rPr>
              <a:t>(…)</a:t>
            </a:r>
          </a:p>
          <a:p>
            <a:r>
              <a:rPr lang="pl-PL" sz="1700" dirty="0">
                <a:solidFill>
                  <a:srgbClr val="002060"/>
                </a:solidFill>
              </a:rPr>
              <a:t>6) reprezentujący lokalne grupy działania (LGD), </a:t>
            </a:r>
            <a:r>
              <a:rPr lang="pl-PL" sz="1700" dirty="0">
                <a:solidFill>
                  <a:srgbClr val="FF0000"/>
                </a:solidFill>
              </a:rPr>
              <a:t>funkcjonujące na terenie każdego </a:t>
            </a:r>
            <a:r>
              <a:rPr lang="pl-PL" sz="1700" dirty="0">
                <a:solidFill>
                  <a:srgbClr val="002060"/>
                </a:solidFill>
              </a:rPr>
              <a:t>z województw</a:t>
            </a:r>
            <a:r>
              <a:rPr lang="pl-PL" sz="1700" strike="sngStrike" dirty="0">
                <a:solidFill>
                  <a:srgbClr val="002060"/>
                </a:solidFill>
              </a:rPr>
              <a:t>a</a:t>
            </a:r>
            <a:r>
              <a:rPr lang="pl-PL" sz="1700" dirty="0">
                <a:solidFill>
                  <a:srgbClr val="002060"/>
                </a:solidFill>
              </a:rPr>
              <a:t> </a:t>
            </a:r>
            <a:r>
              <a:rPr lang="pl-PL" sz="1700" dirty="0" err="1">
                <a:solidFill>
                  <a:srgbClr val="002060"/>
                </a:solidFill>
              </a:rPr>
              <a:t>wskazan</a:t>
            </a:r>
            <a:r>
              <a:rPr lang="pl-PL" sz="1700" dirty="0" err="1">
                <a:solidFill>
                  <a:srgbClr val="FF0000"/>
                </a:solidFill>
              </a:rPr>
              <a:t>ych</a:t>
            </a:r>
            <a:r>
              <a:rPr lang="pl-PL" sz="1700" strike="sngStrike" dirty="0" err="1">
                <a:solidFill>
                  <a:srgbClr val="002060"/>
                </a:solidFill>
              </a:rPr>
              <a:t>ego</a:t>
            </a:r>
            <a:r>
              <a:rPr lang="pl-PL" sz="1700" dirty="0">
                <a:solidFill>
                  <a:srgbClr val="002060"/>
                </a:solidFill>
              </a:rPr>
              <a:t> w pkt 5, które realizują lokalne strategie rozwoju (LSR), wybrane do dofinansowania w konkursie ogłoszonym przez Instytucję Zarządzającą Planu Strategicznego dla Wspólnej Polityki Rolnej na lata 2023-2027 oraz Instytucję Zarządzającą programem regionalnym dla danego województwa.</a:t>
            </a:r>
          </a:p>
          <a:p>
            <a:r>
              <a:rPr lang="pl-PL" sz="1700" dirty="0">
                <a:solidFill>
                  <a:srgbClr val="002060"/>
                </a:solidFill>
              </a:rPr>
              <a:t>LGD z </a:t>
            </a:r>
            <a:r>
              <a:rPr lang="pl-PL" sz="1700" dirty="0">
                <a:solidFill>
                  <a:srgbClr val="FF0000"/>
                </a:solidFill>
              </a:rPr>
              <a:t>każdego</a:t>
            </a:r>
            <a:r>
              <a:rPr lang="pl-PL" sz="1700" dirty="0">
                <a:solidFill>
                  <a:srgbClr val="002060"/>
                </a:solidFill>
              </a:rPr>
              <a:t> </a:t>
            </a:r>
            <a:r>
              <a:rPr lang="pl-PL" sz="1700">
                <a:solidFill>
                  <a:srgbClr val="002060"/>
                </a:solidFill>
              </a:rPr>
              <a:t>województwa wskazanego </a:t>
            </a:r>
            <a:r>
              <a:rPr lang="pl-PL" sz="1700" dirty="0">
                <a:solidFill>
                  <a:srgbClr val="002060"/>
                </a:solidFill>
              </a:rPr>
              <a:t>w pkt 5 wyłaniają ze swojego grona po </a:t>
            </a:r>
            <a:r>
              <a:rPr lang="pl-PL" sz="1700" strike="sngStrike" dirty="0">
                <a:solidFill>
                  <a:srgbClr val="002060"/>
                </a:solidFill>
              </a:rPr>
              <a:t>trzech</a:t>
            </a:r>
            <a:r>
              <a:rPr lang="pl-PL" sz="1700" dirty="0">
                <a:solidFill>
                  <a:srgbClr val="002060"/>
                </a:solidFill>
              </a:rPr>
              <a:t> </a:t>
            </a:r>
            <a:r>
              <a:rPr lang="pl-PL" sz="1700" dirty="0">
                <a:solidFill>
                  <a:srgbClr val="FF0000"/>
                </a:solidFill>
              </a:rPr>
              <a:t>dwóch</a:t>
            </a:r>
            <a:r>
              <a:rPr lang="pl-PL" sz="1700" dirty="0">
                <a:solidFill>
                  <a:srgbClr val="002060"/>
                </a:solidFill>
              </a:rPr>
              <a:t> przedstawicieli.</a:t>
            </a:r>
            <a:r>
              <a:rPr lang="pl-PL" sz="1700" strike="sngStrike" dirty="0">
                <a:solidFill>
                  <a:srgbClr val="002060"/>
                </a:solidFill>
              </a:rPr>
              <a:t>:</a:t>
            </a:r>
          </a:p>
          <a:p>
            <a:r>
              <a:rPr lang="pl-PL" sz="1700" strike="sngStrike" dirty="0">
                <a:solidFill>
                  <a:srgbClr val="002060"/>
                </a:solidFill>
              </a:rPr>
              <a:t>a)	jednego reprezentującego sektor publiczny,</a:t>
            </a:r>
          </a:p>
          <a:p>
            <a:r>
              <a:rPr lang="pl-PL" sz="1700" strike="sngStrike" dirty="0">
                <a:solidFill>
                  <a:srgbClr val="002060"/>
                </a:solidFill>
              </a:rPr>
              <a:t>b)	jednego reprezentującego sektor społeczny,</a:t>
            </a:r>
          </a:p>
          <a:p>
            <a:r>
              <a:rPr lang="pl-PL" sz="1700" strike="sngStrike" dirty="0">
                <a:solidFill>
                  <a:srgbClr val="002060"/>
                </a:solidFill>
              </a:rPr>
              <a:t>c)	jednego reprezentującego sektor gospodarczy.</a:t>
            </a:r>
          </a:p>
          <a:p>
            <a:r>
              <a:rPr lang="pl-PL" sz="1700" dirty="0">
                <a:solidFill>
                  <a:srgbClr val="002060"/>
                </a:solidFill>
              </a:rPr>
              <a:t>Członkowie reprezentujący LGD wejdą w skład Podkomitetu po zakończeniu procesu wyboru LSR oraz po przeprowadzeniu procedury </a:t>
            </a:r>
            <a:r>
              <a:rPr lang="pl-PL" sz="1700" dirty="0">
                <a:solidFill>
                  <a:srgbClr val="FF0000"/>
                </a:solidFill>
              </a:rPr>
              <a:t>wyłonienia </a:t>
            </a:r>
            <a:r>
              <a:rPr lang="pl-PL" sz="1700" dirty="0">
                <a:solidFill>
                  <a:srgbClr val="002060"/>
                </a:solidFill>
              </a:rPr>
              <a:t>przedstawicieli w każdym z województw.</a:t>
            </a:r>
          </a:p>
          <a:p>
            <a:r>
              <a:rPr lang="pl-PL" sz="1700" dirty="0">
                <a:solidFill>
                  <a:srgbClr val="002060"/>
                </a:solidFill>
              </a:rPr>
              <a:t>(…)</a:t>
            </a:r>
          </a:p>
        </p:txBody>
      </p:sp>
      <p:sp>
        <p:nvSpPr>
          <p:cNvPr id="7" name="Freeform 9">
            <a:extLst>
              <a:ext uri="{FF2B5EF4-FFF2-40B4-BE49-F238E27FC236}">
                <a16:creationId xmlns:a16="http://schemas.microsoft.com/office/drawing/2014/main" id="{0AE3E2C6-0942-4468-A1CB-52C3678B0BF6}"/>
              </a:ext>
            </a:extLst>
          </p:cNvPr>
          <p:cNvSpPr>
            <a:spLocks/>
          </p:cNvSpPr>
          <p:nvPr/>
        </p:nvSpPr>
        <p:spPr bwMode="auto">
          <a:xfrm rot="19075033" flipH="1">
            <a:off x="3983250" y="6388186"/>
            <a:ext cx="1344311" cy="1434884"/>
          </a:xfrm>
          <a:custGeom>
            <a:avLst/>
            <a:gdLst>
              <a:gd name="T0" fmla="*/ 0 w 490"/>
              <a:gd name="T1" fmla="*/ 445 h 564"/>
              <a:gd name="T2" fmla="*/ 165 w 490"/>
              <a:gd name="T3" fmla="*/ 564 h 564"/>
              <a:gd name="T4" fmla="*/ 140 w 490"/>
              <a:gd name="T5" fmla="*/ 493 h 564"/>
              <a:gd name="T6" fmla="*/ 490 w 490"/>
              <a:gd name="T7" fmla="*/ 0 h 564"/>
              <a:gd name="T8" fmla="*/ 297 w 490"/>
              <a:gd name="T9" fmla="*/ 0 h 564"/>
              <a:gd name="T10" fmla="*/ 76 w 490"/>
              <a:gd name="T11" fmla="*/ 310 h 564"/>
              <a:gd name="T12" fmla="*/ 49 w 490"/>
              <a:gd name="T13" fmla="*/ 232 h 564"/>
              <a:gd name="T14" fmla="*/ 0 w 490"/>
              <a:gd name="T15" fmla="*/ 445 h 5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90" h="564">
                <a:moveTo>
                  <a:pt x="0" y="445"/>
                </a:moveTo>
                <a:cubicBezTo>
                  <a:pt x="165" y="564"/>
                  <a:pt x="165" y="564"/>
                  <a:pt x="165" y="564"/>
                </a:cubicBezTo>
                <a:cubicBezTo>
                  <a:pt x="140" y="493"/>
                  <a:pt x="140" y="493"/>
                  <a:pt x="140" y="493"/>
                </a:cubicBezTo>
                <a:cubicBezTo>
                  <a:pt x="344" y="422"/>
                  <a:pt x="490" y="228"/>
                  <a:pt x="490" y="0"/>
                </a:cubicBezTo>
                <a:cubicBezTo>
                  <a:pt x="297" y="0"/>
                  <a:pt x="297" y="0"/>
                  <a:pt x="297" y="0"/>
                </a:cubicBezTo>
                <a:cubicBezTo>
                  <a:pt x="297" y="144"/>
                  <a:pt x="205" y="266"/>
                  <a:pt x="76" y="310"/>
                </a:cubicBezTo>
                <a:cubicBezTo>
                  <a:pt x="49" y="232"/>
                  <a:pt x="49" y="232"/>
                  <a:pt x="49" y="232"/>
                </a:cubicBezTo>
                <a:lnTo>
                  <a:pt x="0" y="445"/>
                </a:lnTo>
                <a:close/>
              </a:path>
            </a:pathLst>
          </a:custGeom>
          <a:solidFill>
            <a:srgbClr val="FFAA1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737417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9D5F32A-6484-4FDF-A75C-089A818062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503737"/>
          </a:xfrm>
        </p:spPr>
        <p:txBody>
          <a:bodyPr>
            <a:normAutofit fontScale="90000"/>
          </a:bodyPr>
          <a:lstStyle/>
          <a:p>
            <a:r>
              <a:rPr lang="pl-PL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UZASADNIENIE ZMIANY DECYZJI</a:t>
            </a:r>
            <a:br>
              <a:rPr lang="pl-PL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0A63864-01C1-496A-AE19-5738DB3206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dirty="0">
                <a:solidFill>
                  <a:srgbClr val="FF0000"/>
                </a:solidFill>
                <a:latin typeface="+mn-lt"/>
              </a:rPr>
              <a:t>W decyzji przewidziano powołanie w skład Podkomitetu przedstawicieli lokalnych grup działania (LGD) z każdego województwa, w którym wdrażany jest wielofunduszowy instrument RLKS. Przedmiotem korekty decyzji jest umożliwienie wyłonienia po dwóch przedstawicieli LGD z każdego województwa, z uwagi na doświadczenie tych podmiotów we wdrażaniu lokalnych strategii rozwoju (LSR), w tym w zakresie obsługi procesu wyboru projektów do dofinansowania. Dzięki temu Podkomitet będzie mógł pełnić funkcję platformy do dyskusji między interesariuszami zaangażowanymi w proces realizacji LSR.  Zmniejszenie liczby przedstawicieli LGD z trzech do dwóch ma na celu zapewnienie sprawnego funkcjonowania Podkomitetu monitorującego realizację LSR, w składzie poszerzonym o nowych członków, przy jednoczesnym zachowaniu równowagi udziału przedstawicieli stron uczestniczących w procesie wdrażania LSR. </a:t>
            </a:r>
          </a:p>
        </p:txBody>
      </p:sp>
    </p:spTree>
    <p:extLst>
      <p:ext uri="{BB962C8B-B14F-4D97-AF65-F5344CB8AC3E}">
        <p14:creationId xmlns:p14="http://schemas.microsoft.com/office/powerpoint/2010/main" val="1914102988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Niestandardowy 8">
      <a:dk1>
        <a:srgbClr val="000000"/>
      </a:dk1>
      <a:lt1>
        <a:srgbClr val="FFFFFF"/>
      </a:lt1>
      <a:dk2>
        <a:srgbClr val="002073"/>
      </a:dk2>
      <a:lt2>
        <a:srgbClr val="FFFFFF"/>
      </a:lt2>
      <a:accent1>
        <a:srgbClr val="003399"/>
      </a:accent1>
      <a:accent2>
        <a:srgbClr val="A6D3FF"/>
      </a:accent2>
      <a:accent3>
        <a:srgbClr val="FFD618"/>
      </a:accent3>
      <a:accent4>
        <a:srgbClr val="0051B0"/>
      </a:accent4>
      <a:accent5>
        <a:srgbClr val="6BB1E2"/>
      </a:accent5>
      <a:accent6>
        <a:srgbClr val="FFE60B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1" id="{436F5452-C95B-4D43-A1C6-1CA5BE69C951}" vid="{ABE25C27-1E66-47F3-AA86-B88226738C33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2138</TotalTime>
  <Words>430</Words>
  <Application>Microsoft Office PowerPoint</Application>
  <PresentationFormat>Niestandardowy</PresentationFormat>
  <Paragraphs>27</Paragraphs>
  <Slides>3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</vt:i4>
      </vt:variant>
    </vt:vector>
  </HeadingPairs>
  <TitlesOfParts>
    <vt:vector size="8" baseType="lpstr">
      <vt:lpstr>Arial</vt:lpstr>
      <vt:lpstr>Calibri</vt:lpstr>
      <vt:lpstr>Open Sans</vt:lpstr>
      <vt:lpstr>Times New Roman</vt:lpstr>
      <vt:lpstr>Motyw pakietu Office</vt:lpstr>
      <vt:lpstr>Informacja o rekomendacji Prezydium Podkomitetu ds. RLKS w sprawie zmiany decyzji nr 5 MFiPR, powołującej Podkomitet ds. RLKS</vt:lpstr>
      <vt:lpstr>Prezentacja programu PowerPoint</vt:lpstr>
      <vt:lpstr>UZASADNIENIE ZMIANY DECYZJI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Sowiński Piotr</dc:creator>
  <cp:lastModifiedBy>Gąsior-Skwarek Renata</cp:lastModifiedBy>
  <cp:revision>196</cp:revision>
  <dcterms:created xsi:type="dcterms:W3CDTF">2022-06-22T09:40:44Z</dcterms:created>
  <dcterms:modified xsi:type="dcterms:W3CDTF">2023-11-23T08:37:17Z</dcterms:modified>
</cp:coreProperties>
</file>