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8"/>
  </p:notesMasterIdLst>
  <p:sldIdLst>
    <p:sldId id="257" r:id="rId4"/>
    <p:sldId id="275" r:id="rId5"/>
    <p:sldId id="259" r:id="rId6"/>
    <p:sldId id="260" r:id="rId7"/>
    <p:sldId id="261" r:id="rId8"/>
    <p:sldId id="270" r:id="rId9"/>
    <p:sldId id="263" r:id="rId10"/>
    <p:sldId id="271" r:id="rId11"/>
    <p:sldId id="264" r:id="rId12"/>
    <p:sldId id="272" r:id="rId13"/>
    <p:sldId id="273" r:id="rId14"/>
    <p:sldId id="265" r:id="rId15"/>
    <p:sldId id="266" r:id="rId16"/>
    <p:sldId id="269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3D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267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B802C7-C742-F731-76A9-885161A03AF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12801"/>
            <a:ext cx="5343525" cy="4006845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C020D8-1727-E494-493A-E48E18C7DE18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651" y="5078413"/>
            <a:ext cx="6048371" cy="4811709"/>
          </a:xfrm>
          <a:prstGeom prst="rect">
            <a:avLst/>
          </a:prstGeom>
          <a:noFill/>
          <a:ln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3C289AE9-623C-3405-E4B1-4F27B5663383}"/>
              </a:ext>
            </a:extLst>
          </p:cNvPr>
          <p:cNvSpPr txBox="1"/>
          <p:nvPr/>
        </p:nvSpPr>
        <p:spPr>
          <a:xfrm>
            <a:off x="0" y="0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34"/>
            </a:endParaRPr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3AAD39AE-2CE8-2903-D4A6-2741500553C6}"/>
              </a:ext>
            </a:extLst>
          </p:cNvPr>
          <p:cNvSpPr txBox="1"/>
          <p:nvPr/>
        </p:nvSpPr>
        <p:spPr>
          <a:xfrm>
            <a:off x="4278313" y="0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34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3741158F-9650-627F-B89C-5355449D7FB8}"/>
              </a:ext>
            </a:extLst>
          </p:cNvPr>
          <p:cNvSpPr txBox="1"/>
          <p:nvPr/>
        </p:nvSpPr>
        <p:spPr>
          <a:xfrm>
            <a:off x="0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3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CC8850-FA24-DAB0-A45A-8F2CD7BC305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Microsoft YaHei" pitchFamily="34"/>
                <a:cs typeface="Lucida Sans Unicode" pitchFamily="34"/>
              </a:defRPr>
            </a:lvl1pPr>
          </a:lstStyle>
          <a:p>
            <a:pPr lvl="0"/>
            <a:fld id="{04162EF4-E0F0-4DC7-85EF-BA0DFCC5BF9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39639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449263" rtl="0" fontAlgn="auto" hangingPunct="0">
      <a:lnSpc>
        <a:spcPct val="100000"/>
      </a:lnSpc>
      <a:spcBef>
        <a:spcPts val="40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Times New Roman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BB305E3-C532-E7FB-8FBE-87F373F8F311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2FB4CF-CB3C-4DB2-9910-8D39CAAC6D58}" type="slidenum">
              <a:t>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9707C24E-8E8A-B43D-02FF-23FF8FDB4829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BC81BE-1945-4269-BE48-C2FB6D96A41A}" type="slidenum">
              <a:t>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3175BB6-D05F-CFEE-5ABE-DF816195E2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 w="9528">
            <a:solidFill>
              <a:srgbClr val="000000"/>
            </a:solidFill>
            <a:prstDash val="solid"/>
            <a:miter/>
          </a:ln>
        </p:spPr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3CE8EC-8FEB-8FEB-F55A-C78604CE698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E6B19A2-1FCB-215F-830A-4FF32E52C524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0021757-2222-4592-B2EA-32562DD17971}" type="slidenum"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E8612F5F-2866-EBE1-388F-EEF2ED14BAEC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8D2CB65-C95B-484C-912F-34F62F31619B}" type="slidenum"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84F67177-2531-B7E7-8C9E-A5CCA78882EE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61D976D-98FA-4512-B60B-B3EBCBB8ABF1}" type="slidenum"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0D7D715F-50C0-6889-2E21-CFF995AA6E46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3789608-7659-48A1-94FF-D347C67F9A92}" type="slidenum"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63043CF9-6818-0873-7F89-25F1118C536A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C133CE-9CE9-47C3-B217-902A3CDD5D85}" type="slidenum"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B7B322A4-AE99-BA41-3CD1-A1A57FF08A5F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A613D0-E57A-420B-B7D9-6E4460E69C36}" type="slidenum"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596F9124-C162-2D30-6A2C-D3B620CDF092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DD3A83-0BDF-4DAE-9042-7D1F580FE0FB}" type="slidenum"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34F37ACB-82CF-9B6A-0078-319C6E8B7582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946F6C5-E781-4D98-8771-894664644AF0}" type="slidenum"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3B0BFCEE-A3BF-FA18-B1FC-979C17AC9C0E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5A6E05-C4B8-4B91-9B91-993F11B62543}" type="slidenum">
              <a:t>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21D1633A-A63A-4E47-4F99-3094C54C3835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F05A877-C9A8-40CD-AA17-2239BEADCC35}" type="slidenum">
              <a:t>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0DD48CD0-8BC2-F9E3-007A-F1EF7BE36314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26CE6A2-B57A-4D58-B7B3-0B767A093F0C}" type="slidenum">
              <a:t>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125994D9-E8AD-81FC-845E-02F5A196E572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2B9F2D7-36D6-485A-BD60-7939E1E67AFD}" type="slidenum">
              <a:t>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1FB8E94D-3DDD-8012-4F14-6D31C763FF12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B4468F-E0C4-4238-8A31-F5774F7E003B}" type="slidenum">
              <a:t>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F2AAD9FB-81D1-F48A-8102-C18D25DF22BE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7895BC-D821-47FA-9B94-120B78F32C39}" type="slidenum">
              <a:t>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CF1FC49F-347E-87A2-1A0C-64C934C21A0D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A669D7-A54D-4DC6-9A5A-542590D82E5F}" type="slidenum"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A65906E0-4E02-E4AA-CBD5-B69E5EEC9445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B17ADC-3F77-49C1-AF2A-998FE5F739D5}" type="slidenum"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F0FFBC0C-8FC6-72C0-0FA3-09FC96FDC57B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E5A9498-95B0-4F5B-A950-EDC4C6F856CE}" type="slidenum"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902ECFFB-05DE-C2B6-589D-49045ED9030A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991689F-232C-42ED-AE4C-13C93B84F0F1}" type="slidenum"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D9B4B2E4-B9D7-9991-D76E-709A83A946FB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DFBE3B-EDE2-4B96-BE45-03666E92AD67}" type="slidenum"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9EBD3990-EDB0-7D75-975E-97135A09FDCE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F1AB67-25E4-4341-94B7-43B0C879A1D1}" type="slidenum"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E1A921B2-9882-329F-029B-861FCC2AD677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0AD4D1-6FCB-4FB7-BAD3-306D1A0225D2}" type="slidenum"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33F2E496-084D-25EA-046C-93F1DE1DF4D0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1278E56-88DC-411E-AE91-C2A31FA63A9B}" type="slidenum"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9C51E724-857C-1AC9-BFE4-DE0DD0DFEE49}"/>
              </a:ext>
            </a:extLst>
          </p:cNvPr>
          <p:cNvSpPr txBox="1"/>
          <p:nvPr/>
        </p:nvSpPr>
        <p:spPr>
          <a:xfrm>
            <a:off x="4278313" y="10156826"/>
            <a:ext cx="3279779" cy="53339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25CFBFB-A0C7-47D5-AE6B-61AB483B88B4}" type="slidenum"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1629DA39-450B-F4E8-37B7-A6ED44D0FF8D}"/>
              </a:ext>
            </a:extLst>
          </p:cNvPr>
          <p:cNvSpPr txBox="1"/>
          <p:nvPr/>
        </p:nvSpPr>
        <p:spPr>
          <a:xfrm>
            <a:off x="4278313" y="10156826"/>
            <a:ext cx="3281360" cy="53498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449263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090FFB7-55B4-432D-9CAE-B5F5D493E559}" type="slidenum"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Microsoft YaHei" pitchFamily="34"/>
              <a:cs typeface="Lucida Sans Unicode" pitchFamily="34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EA5433F3-262C-3DBC-4A9E-C41A7B1BF7B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defRPr lang="pl-PL" sz="2400"/>
            </a:lvl1pPr>
          </a:lstStyle>
          <a:p>
            <a:pPr lvl="0"/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479BEDB2-7AA3-082C-FC4D-E794ECB4DA5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CE803ACD-F1BE-9571-B783-CFD3DDEC23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609EBC-AD15-477D-A093-9C677626EA0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282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pionowego 2">
            <a:extLst>
              <a:ext uri="{FF2B5EF4-FFF2-40B4-BE49-F238E27FC236}">
                <a16:creationId xmlns:a16="http://schemas.microsoft.com/office/drawing/2014/main" id="{F64D020C-40E6-73BB-128C-89DA5A78AC3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98158635-FB44-248B-12E1-5CE9E9D94B8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807FCB11-6926-1F99-006E-FD98B4D82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CA9659-5FA3-476F-9DF3-FF9F52AAFF0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3650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pionowego 2">
            <a:extLst>
              <a:ext uri="{FF2B5EF4-FFF2-40B4-BE49-F238E27FC236}">
                <a16:creationId xmlns:a16="http://schemas.microsoft.com/office/drawing/2014/main" id="{261D83B7-913B-8088-80F0-DE918654A117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365129"/>
            <a:ext cx="8077196" cy="5764213"/>
          </a:xfrm>
        </p:spPr>
        <p:txBody>
          <a:bodyPr vert="eaVert"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9F49FDAF-CE7D-8660-5A69-CE49650FC1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2DC87A79-701A-FBE3-0B23-F2752C1C62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CFD3666-D291-4087-9E6A-61B1079473C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3581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945DDD9D-C24F-246F-E7F3-47B73172EAB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defRPr lang="pl-PL" sz="2400"/>
            </a:lvl1pPr>
          </a:lstStyle>
          <a:p>
            <a:pPr lvl="0"/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D8108282-8CBC-6DE1-4053-37C16A70AFC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08DD4947-69E7-EC0E-A46A-4615A768AC2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E5C713-3E7B-4E48-9181-61BEE852E99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8588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00ED5EB7-4B76-290C-4792-3027A837A3C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3484B69E-D001-68E2-4F8A-277912BC933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21786403-49C8-95E4-912C-04451794558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78D6297-6A21-41FD-ABC7-702D69A61E4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8904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0799DFF3-7C2A-44C6-0B50-1912654AB6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defRPr lang="pl-PL"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0C4DCA0-1DF6-2B87-97A7-56BDA99C340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F4858AA6-9EE2-6B30-15B7-DBFDBB720E1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BE13B0-F1A6-46E3-B287-048E52CDD92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520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7E1541BE-C8C0-76C3-19D8-D78D122524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4964"/>
            <a:ext cx="5408611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0B772C9E-130D-DF6D-8909-7FE295DCFF5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0608" y="1604964"/>
            <a:ext cx="5410203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FB39FEA2-62E0-ECBD-DF8F-85DC53595E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18AA1179-1446-4421-788C-ADC98E01967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7160DBE-39DE-487A-BEB0-44043C3533FA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52371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3890705F-00BE-3909-5AF5-A1A9E31063A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defRPr lang="pl-PL"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E1A90652-B955-E9B7-EFF5-AD01EE72AC3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7C731582-115E-CF91-4DC5-12324D41E15E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defRPr lang="pl-PL"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75B5782F-ACF2-D43B-90B0-A19C914FDC46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daty 6">
            <a:extLst>
              <a:ext uri="{FF2B5EF4-FFF2-40B4-BE49-F238E27FC236}">
                <a16:creationId xmlns:a16="http://schemas.microsoft.com/office/drawing/2014/main" id="{F4A9736D-248D-B07E-49B9-E099FD30186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7" name="Symbol zastępczy numeru slajdu 7">
            <a:extLst>
              <a:ext uri="{FF2B5EF4-FFF2-40B4-BE49-F238E27FC236}">
                <a16:creationId xmlns:a16="http://schemas.microsoft.com/office/drawing/2014/main" id="{A810311C-37A4-D980-4414-B27C869CDC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CAC7B4-3534-48E6-80A5-623DF42E52B8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1674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AA3FD824-AD9D-A6E2-EA45-E472B850271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DAEF90D5-DE60-35A4-67F3-3B20B85256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A8ACF2-1F5D-406C-9990-8583CADCDE4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90958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2">
            <a:extLst>
              <a:ext uri="{FF2B5EF4-FFF2-40B4-BE49-F238E27FC236}">
                <a16:creationId xmlns:a16="http://schemas.microsoft.com/office/drawing/2014/main" id="{62E846AA-419A-291B-71DE-C81A9C706E8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6AC895A-7786-4E91-AF11-FCA65CCB2FA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24240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41E08136-5486-0C91-CAC9-84272E1A74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D33570D3-13ED-9F88-ED29-8BC51A4D27AB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defRPr lang="pl-PL"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19524373-53E7-75DC-E1BD-97E577B482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C7927B0-3754-EEF4-B8C6-4E9CAEFE21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D8F6F5-677F-4BB0-86D3-CA5964DE7B0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958570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1F36C070-B95C-378D-7E8E-64BEFBA2422C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CCB0AFC0-E760-7A24-0A38-6E2435F7609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FAE042C4-605E-BA52-5E89-9A80510C6BB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6342720-D563-45ED-A868-AAF30B74048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479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2">
            <a:extLst>
              <a:ext uri="{FF2B5EF4-FFF2-40B4-BE49-F238E27FC236}">
                <a16:creationId xmlns:a16="http://schemas.microsoft.com/office/drawing/2014/main" id="{0CB3D94E-DAE4-7091-3AFF-486C9ACE3651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37B94676-8D09-2B27-B942-17D26298B35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defRPr lang="pl-PL"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B9F54983-F0F2-7CFE-E7E5-FDBF46742AF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16D5FBD7-570E-7827-EBE1-92DBAE77A9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65B177C-AED0-4F4B-BB61-BE74E1D1F4A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7362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pionowego 2">
            <a:extLst>
              <a:ext uri="{FF2B5EF4-FFF2-40B4-BE49-F238E27FC236}">
                <a16:creationId xmlns:a16="http://schemas.microsoft.com/office/drawing/2014/main" id="{14DEA147-CFE7-9256-5D47-0631F403CC1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8B97355D-E27C-C4DA-75EA-39BFDD9AF82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12555758-D268-1EB6-3C72-6F16BE1F90C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91EC5D8-24AF-492B-B1F0-E1638479DB2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8844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pionowego 2">
            <a:extLst>
              <a:ext uri="{FF2B5EF4-FFF2-40B4-BE49-F238E27FC236}">
                <a16:creationId xmlns:a16="http://schemas.microsoft.com/office/drawing/2014/main" id="{6C48927A-598C-BA6C-EC83-7629404FB7E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73048"/>
            <a:ext cx="8077196" cy="5856283"/>
          </a:xfrm>
        </p:spPr>
        <p:txBody>
          <a:bodyPr vert="eaVert"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031FBE89-B56E-EFCE-3E18-412C0DBDE00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00A1AFEF-58D1-86E6-6CE1-E1AAB1C8E6A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F5E7C32-BC26-481F-8EC2-34371658CC9C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62364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ytuł, zawartość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D246A9CF-6A3C-0048-D97F-E6710585CF7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4964"/>
            <a:ext cx="5408611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781EB6B6-A171-47C4-A528-472B897E27D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70608" y="1604964"/>
            <a:ext cx="5410203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F61B781B-E294-D3AB-C8E4-12FA9D341AA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9C3D1FD2-B1E0-1811-54E8-44BC06AD81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D16ABD-8071-40AC-9DFF-50AD5C40CF2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076008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dtytuł 2">
            <a:extLst>
              <a:ext uri="{FF2B5EF4-FFF2-40B4-BE49-F238E27FC236}">
                <a16:creationId xmlns:a16="http://schemas.microsoft.com/office/drawing/2014/main" id="{20621FD0-F311-2840-6F79-AF09DED12F6B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defRPr lang="pl-PL" sz="2400"/>
            </a:lvl1pPr>
          </a:lstStyle>
          <a:p>
            <a:pPr lvl="0"/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79987AAB-96EA-E1EC-12E8-2E22EC7FD68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D47E731C-373C-738B-F907-30FB012DB0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522D74-CBBD-4761-AC58-B7B9CF710EE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243200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730F485-EB77-9D78-DE8B-688CE1774F6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D2E92E19-8896-7649-FA06-BADEF31882E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13C82726-F0CE-A653-80C3-012E1CF33BC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C4417D0-2D97-41F7-9758-72AE1391E1F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60044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F427952A-E90A-6BD0-8E49-6C3BC05F84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defRPr lang="pl-PL"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4E066C2B-75CF-D632-45F0-FBEB087EC14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1CD16A46-6490-A924-72F8-984BE824AF3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A1A1E8-AF0E-4781-8146-56A2A4AC3EE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33679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BB339D5E-7362-0D66-7D90-528C94AA0B67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4964"/>
            <a:ext cx="5408611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E5C811C4-0A42-936F-E267-A9108C0951F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0608" y="1604964"/>
            <a:ext cx="5410203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894B1AF6-51F6-A2EE-DCDC-A8CBBA0DDD4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97E34F0-DA6C-3483-07AD-B2FA3B2EE8A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761631-64BD-4035-9F62-C2A0694FFDE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72624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146D33EA-41D8-A33A-1B51-7DCF5F0FBE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defRPr lang="pl-PL"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FF79B702-E2AA-2237-1C87-7AFBC29B046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A9979291-31C1-B2E2-ED37-57A58CB43FB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defRPr lang="pl-PL"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CE89CBD4-952D-B9EE-13D6-9695E4B97AB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daty 6">
            <a:extLst>
              <a:ext uri="{FF2B5EF4-FFF2-40B4-BE49-F238E27FC236}">
                <a16:creationId xmlns:a16="http://schemas.microsoft.com/office/drawing/2014/main" id="{1B1919BD-FA45-CFA2-3C44-760B761275B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7" name="Symbol zastępczy numeru slajdu 7">
            <a:extLst>
              <a:ext uri="{FF2B5EF4-FFF2-40B4-BE49-F238E27FC236}">
                <a16:creationId xmlns:a16="http://schemas.microsoft.com/office/drawing/2014/main" id="{124905EB-A42C-039A-EA30-F59AA61EC2A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76D107-3163-4DED-8CC0-AA29F0351C2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5957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CC4FA407-1D7D-7EF0-D688-AD6BACC322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3B6C219F-1A9A-3CB8-ECD5-501283C8589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576156-13E1-4FAB-9AAC-112A1FC89140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453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D5F9247C-B1E2-9C47-78D1-7FA331A829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defRPr lang="pl-PL" sz="2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A90E4BC6-920D-ED5C-5585-D2D9CD7F5BF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1DF2C4BD-2C60-BA79-E7B0-380393FB9F5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6B5C720-3D9F-40F3-9B0F-899BAD9E279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03939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2">
            <a:extLst>
              <a:ext uri="{FF2B5EF4-FFF2-40B4-BE49-F238E27FC236}">
                <a16:creationId xmlns:a16="http://schemas.microsoft.com/office/drawing/2014/main" id="{2AA3CF0C-56AD-9960-9AE4-C47DE2BDB38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A0AC836-FED5-46B7-99BA-8ED0B6A2563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28846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EA922B85-D5E7-A66F-DCA6-0AF54CC163D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6807B51C-2A94-E777-94FA-9BD962AA97E7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defRPr lang="pl-PL"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120C7E0D-4407-00F5-5BB3-1BA8908FD38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D3E48B9-64E5-5240-3A25-B2B625700B3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F666EFA-708A-40DA-B7D9-E887D18348D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75331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2">
            <a:extLst>
              <a:ext uri="{FF2B5EF4-FFF2-40B4-BE49-F238E27FC236}">
                <a16:creationId xmlns:a16="http://schemas.microsoft.com/office/drawing/2014/main" id="{881DB06C-F5DD-1A4B-1C6A-593850E0EB20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749FC28F-0A8B-36FB-DAE6-1CE53724E32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defRPr lang="pl-PL"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87B8C924-5AB4-DF17-47A6-9FB1414FFCA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F02B-A37D-7035-94E6-3376653206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2BC6243-79ED-4815-BCF7-481414750AD2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555232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pionowego 2">
            <a:extLst>
              <a:ext uri="{FF2B5EF4-FFF2-40B4-BE49-F238E27FC236}">
                <a16:creationId xmlns:a16="http://schemas.microsoft.com/office/drawing/2014/main" id="{6D70E30D-DCE9-C138-C682-D6235338ABD9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05770195-5C15-8C89-87C8-FA8640E8F1B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264032C7-9EF4-A56A-B93D-F534B0544B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5353CD5-A482-4C27-ABA8-B7141564379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55103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pionowego 2">
            <a:extLst>
              <a:ext uri="{FF2B5EF4-FFF2-40B4-BE49-F238E27FC236}">
                <a16:creationId xmlns:a16="http://schemas.microsoft.com/office/drawing/2014/main" id="{DCE1A682-A400-C7BB-B223-883A401D5AF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09603" y="273048"/>
            <a:ext cx="8077196" cy="5856283"/>
          </a:xfrm>
        </p:spPr>
        <p:txBody>
          <a:bodyPr vert="eaVert"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daty 3">
            <a:extLst>
              <a:ext uri="{FF2B5EF4-FFF2-40B4-BE49-F238E27FC236}">
                <a16:creationId xmlns:a16="http://schemas.microsoft.com/office/drawing/2014/main" id="{249020B9-81DD-FD00-E77A-EC7904128B3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4" name="Symbol zastępczy numeru slajdu 4">
            <a:extLst>
              <a:ext uri="{FF2B5EF4-FFF2-40B4-BE49-F238E27FC236}">
                <a16:creationId xmlns:a16="http://schemas.microsoft.com/office/drawing/2014/main" id="{A2E7C802-1BA3-CDDE-765E-1EC50ED8FE5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9FE64FF-9661-48A9-8EED-30AE6F1EB2D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64188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ytuł, zawartość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53076F0E-B129-B613-D984-B2B460F6594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4964"/>
            <a:ext cx="5408611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10C5140A-AF31-AE4D-E389-1A04B7C2281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170608" y="1604964"/>
            <a:ext cx="5410203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4DD29598-7819-97A6-6EBA-01D875C0FE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34DDFE-5EF5-E11D-5687-DD884F1CAC3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A10067-0765-4DEB-B0F3-1016DD6149A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932660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23480132-51AB-2180-4C10-AE76BB67A76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09603" y="1604964"/>
            <a:ext cx="5408611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543B1B07-FCEF-27F0-D713-49BE8646FF17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0608" y="1604964"/>
            <a:ext cx="5410203" cy="4524378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4CF30167-F876-2163-B3BD-6F6BD8CFDA2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2DA1F19-308B-C0D6-DCE0-2133DA7D338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C2F830-2A40-4A1C-AE70-42756811D9FE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35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2">
            <a:extLst>
              <a:ext uri="{FF2B5EF4-FFF2-40B4-BE49-F238E27FC236}">
                <a16:creationId xmlns:a16="http://schemas.microsoft.com/office/drawing/2014/main" id="{1AF57B68-A686-E4B1-19CB-5076533A61A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defRPr lang="pl-PL"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Symbol zastępczy zawartości 3">
            <a:extLst>
              <a:ext uri="{FF2B5EF4-FFF2-40B4-BE49-F238E27FC236}">
                <a16:creationId xmlns:a16="http://schemas.microsoft.com/office/drawing/2014/main" id="{8DF059D5-17A8-4EB6-BA3B-9E123C37EF21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4">
            <a:extLst>
              <a:ext uri="{FF2B5EF4-FFF2-40B4-BE49-F238E27FC236}">
                <a16:creationId xmlns:a16="http://schemas.microsoft.com/office/drawing/2014/main" id="{C0560449-523A-EC05-6B37-FD9F64D3DF4C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defRPr lang="pl-PL"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zawartości 5">
            <a:extLst>
              <a:ext uri="{FF2B5EF4-FFF2-40B4-BE49-F238E27FC236}">
                <a16:creationId xmlns:a16="http://schemas.microsoft.com/office/drawing/2014/main" id="{86A38092-8927-0926-3D94-A5E50E1538EE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daty 6">
            <a:extLst>
              <a:ext uri="{FF2B5EF4-FFF2-40B4-BE49-F238E27FC236}">
                <a16:creationId xmlns:a16="http://schemas.microsoft.com/office/drawing/2014/main" id="{8E83B98E-D43C-885B-4B92-F8748E4EC02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7" name="Symbol zastępczy numeru slajdu 7">
            <a:extLst>
              <a:ext uri="{FF2B5EF4-FFF2-40B4-BE49-F238E27FC236}">
                <a16:creationId xmlns:a16="http://schemas.microsoft.com/office/drawing/2014/main" id="{3ED5682A-46D1-2D51-B752-AABE10EBA0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9BF93D3-EEDF-471A-9956-692144E7BA8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640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3EF2269D-164A-79B6-8614-5CABB9BC64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3" name="Symbol zastępczy numeru slajdu 3">
            <a:extLst>
              <a:ext uri="{FF2B5EF4-FFF2-40B4-BE49-F238E27FC236}">
                <a16:creationId xmlns:a16="http://schemas.microsoft.com/office/drawing/2014/main" id="{F221B4CE-8A57-A3D8-9934-C2AFAA7A9D2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74EA66-7B3F-4264-8F29-7AAB83E53EC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570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umeru slajdu 2">
            <a:extLst>
              <a:ext uri="{FF2B5EF4-FFF2-40B4-BE49-F238E27FC236}">
                <a16:creationId xmlns:a16="http://schemas.microsoft.com/office/drawing/2014/main" id="{D83C85C0-CA36-F878-1E0F-FF9E7039EA4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78F81B-C92A-4608-88A0-0A0ABC794A27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218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>
            <a:extLst>
              <a:ext uri="{FF2B5EF4-FFF2-40B4-BE49-F238E27FC236}">
                <a16:creationId xmlns:a16="http://schemas.microsoft.com/office/drawing/2014/main" id="{6FD51FBB-F0CE-D4ED-5788-DC208219D58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lang="pl-PL"/>
            </a:lvl1pPr>
            <a:lvl2pPr>
              <a:defRPr lang="pl-PL"/>
            </a:lvl2pPr>
            <a:lvl3pPr>
              <a:defRPr lang="pl-PL"/>
            </a:lvl3pPr>
            <a:lvl4pPr>
              <a:defRPr lang="pl-PL"/>
            </a:lvl4pPr>
            <a:lvl5pPr>
              <a:defRPr lang="pl-PL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3C028D0B-DF43-4B20-B621-EDA4FCDD63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defRPr lang="pl-PL"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1DFC1CFF-4F84-AF41-B143-23F5B6A1C42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F527D6F-AC45-98D8-743F-1CC673B78F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0B2FB56-EDB7-43FE-9F97-40F79BD9EA0F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9577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2">
            <a:extLst>
              <a:ext uri="{FF2B5EF4-FFF2-40B4-BE49-F238E27FC236}">
                <a16:creationId xmlns:a16="http://schemas.microsoft.com/office/drawing/2014/main" id="{12449646-56DB-8723-DBC4-6EA5F4121A8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defRPr lang="en-US"/>
            </a:lvl1pPr>
          </a:lstStyle>
          <a:p>
            <a:pPr lvl="0"/>
            <a:endParaRPr lang="en-US"/>
          </a:p>
        </p:txBody>
      </p:sp>
      <p:sp>
        <p:nvSpPr>
          <p:cNvPr id="3" name="Symbol zastępczy tekstu 3">
            <a:extLst>
              <a:ext uri="{FF2B5EF4-FFF2-40B4-BE49-F238E27FC236}">
                <a16:creationId xmlns:a16="http://schemas.microsoft.com/office/drawing/2014/main" id="{32A01F6F-5DCA-CE83-BC85-52AE4BC62EA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defRPr lang="pl-PL"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4">
            <a:extLst>
              <a:ext uri="{FF2B5EF4-FFF2-40B4-BE49-F238E27FC236}">
                <a16:creationId xmlns:a16="http://schemas.microsoft.com/office/drawing/2014/main" id="{D18B98BE-0426-E489-66B0-625AD161443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C3B9D80-D589-019F-EB82-DB1F318110B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E76B09-95B9-4FC2-8522-8C2480AAB32B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467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FD40B5B-86D5-8E3F-B3DB-2442A45D2BC7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1608" cy="3619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ptos" pitchFamily="34"/>
                <a:ea typeface="Microsoft YaHei" pitchFamily="34"/>
                <a:cs typeface="Lucida Sans Unicode" pitchFamily="34"/>
              </a:defRPr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15C8054-226F-DDB3-2B8A-5A57655094A2}"/>
              </a:ext>
            </a:extLst>
          </p:cNvPr>
          <p:cNvSpPr txBox="1"/>
          <p:nvPr/>
        </p:nvSpPr>
        <p:spPr>
          <a:xfrm>
            <a:off x="4038603" y="6356351"/>
            <a:ext cx="4114800" cy="3635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E4BEE56-D67B-F675-CE6F-438B7B3A8417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1608" cy="3619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ptos" pitchFamily="34"/>
                <a:ea typeface="Microsoft YaHei" pitchFamily="34"/>
                <a:cs typeface="Lucida Sans Unicode" pitchFamily="34"/>
              </a:defRPr>
            </a:lvl1pPr>
          </a:lstStyle>
          <a:p>
            <a:pPr lvl="0"/>
            <a:fld id="{1C0997BD-3309-4276-BC72-F8CAF8AA3046}" type="slidenum">
              <a:t>‹#›</a:t>
            </a:fld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31E74B-3635-CA96-91F9-BF996760F1F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604964"/>
            <a:ext cx="10971208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en-GB"/>
              <a:t>Kliknij, aby edytować style wzorca tekstu</a:t>
            </a:r>
          </a:p>
          <a:p>
            <a:pPr lvl="1"/>
            <a:r>
              <a:rPr lang="en-GB"/>
              <a:t>Drugi poziom</a:t>
            </a:r>
          </a:p>
          <a:p>
            <a:pPr lvl="2"/>
            <a:r>
              <a:rPr lang="en-GB"/>
              <a:t>Trzeci poziom</a:t>
            </a:r>
          </a:p>
          <a:p>
            <a:pPr lvl="3"/>
            <a:r>
              <a:rPr lang="en-GB"/>
              <a:t>Czwarty poziom</a:t>
            </a:r>
          </a:p>
          <a:p>
            <a:pPr lvl="4"/>
            <a:r>
              <a:rPr lang="en-GB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marR="0" lvl="0" indent="-342900" algn="l" defTabSz="449263" rtl="0" fontAlgn="auto" hangingPunct="0">
        <a:lnSpc>
          <a:spcPct val="93000"/>
        </a:lnSpc>
        <a:spcBef>
          <a:spcPts val="0"/>
        </a:spcBef>
        <a:spcAft>
          <a:spcPts val="1425"/>
        </a:spcAft>
        <a:buNone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1pPr>
      <a:lvl2pPr marL="742950" marR="0" lvl="1" indent="-285750" algn="l" defTabSz="449263" rtl="0" fontAlgn="auto" hangingPunct="0">
        <a:lnSpc>
          <a:spcPct val="93000"/>
        </a:lnSpc>
        <a:spcBef>
          <a:spcPts val="0"/>
        </a:spcBef>
        <a:spcAft>
          <a:spcPts val="1140"/>
        </a:spcAft>
        <a:buNone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2pPr>
      <a:lvl3pPr marL="1143000" marR="0" lvl="2" indent="-228600" algn="l" defTabSz="449263" rtl="0" fontAlgn="auto" hangingPunct="0">
        <a:lnSpc>
          <a:spcPct val="93000"/>
        </a:lnSpc>
        <a:spcBef>
          <a:spcPts val="0"/>
        </a:spcBef>
        <a:spcAft>
          <a:spcPts val="850"/>
        </a:spcAft>
        <a:buNone/>
        <a:tabLst/>
        <a:defRPr lang="en-GB" sz="24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3pPr>
      <a:lvl4pPr marL="1600200" marR="0" lvl="3" indent="-228600" algn="l" defTabSz="449263" rtl="0" fontAlgn="auto" hangingPunct="0">
        <a:lnSpc>
          <a:spcPct val="93000"/>
        </a:lnSpc>
        <a:spcBef>
          <a:spcPts val="0"/>
        </a:spcBef>
        <a:spcAft>
          <a:spcPts val="575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4pPr>
      <a:lvl5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C29D87-7F8E-F3AC-0556-DC563090D50A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1608" cy="3619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ptos" pitchFamily="34"/>
                <a:ea typeface="Microsoft YaHei" pitchFamily="34"/>
                <a:cs typeface="Lucida Sans Unicode" pitchFamily="34"/>
              </a:defRPr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D3D62EA7-E680-5F87-EC28-B4BA252D0FB1}"/>
              </a:ext>
            </a:extLst>
          </p:cNvPr>
          <p:cNvSpPr txBox="1"/>
          <p:nvPr/>
        </p:nvSpPr>
        <p:spPr>
          <a:xfrm>
            <a:off x="4038603" y="6356351"/>
            <a:ext cx="4114800" cy="3635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D3F666-254C-D15A-0980-691593CB7BA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1608" cy="3619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ptos" pitchFamily="34"/>
                <a:ea typeface="Microsoft YaHei" pitchFamily="34"/>
                <a:cs typeface="Lucida Sans Unicode" pitchFamily="34"/>
              </a:defRPr>
            </a:lvl1pPr>
          </a:lstStyle>
          <a:p>
            <a:pPr lvl="0"/>
            <a:fld id="{71051F4B-17EE-4FDB-B8FE-846E6F94116E}" type="slidenum">
              <a:t>‹#›</a:t>
            </a:fld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7016A7-D456-508F-C49A-091FF1B5A47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10971208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r>
              <a:rPr lang="en-GB"/>
              <a:t>Kliknij, aby edytować format tekstu tytułu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58A22E-F7FF-C26D-ABF9-5C2017BA6C7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604964"/>
            <a:ext cx="10971208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8227" rIns="0" bIns="0" anchor="t" anchorCtr="0" compatLnSpc="1">
            <a:noAutofit/>
          </a:bodyPr>
          <a:lstStyle/>
          <a:p>
            <a:pPr lvl="0"/>
            <a:r>
              <a:rPr lang="en-GB"/>
              <a:t>Kliknij, aby edytować format tekstu konspektu</a:t>
            </a:r>
          </a:p>
          <a:p>
            <a:pPr lvl="1"/>
            <a:r>
              <a:rPr lang="en-GB"/>
              <a:t>Drugi poziom konspektu</a:t>
            </a:r>
          </a:p>
          <a:p>
            <a:pPr lvl="2"/>
            <a:r>
              <a:rPr lang="en-GB"/>
              <a:t>Trzeci poziom konspektu</a:t>
            </a:r>
          </a:p>
          <a:p>
            <a:pPr lvl="3"/>
            <a:r>
              <a:rPr lang="en-GB"/>
              <a:t>Czwarty poziom konspektu</a:t>
            </a:r>
          </a:p>
          <a:p>
            <a:pPr lvl="4"/>
            <a:r>
              <a:rPr lang="en-GB"/>
              <a:t>Piąty poziom konspektu</a:t>
            </a:r>
          </a:p>
          <a:p>
            <a:pPr lvl="4"/>
            <a:r>
              <a:rPr lang="en-GB"/>
              <a:t>Szósty poziom konspektu</a:t>
            </a:r>
          </a:p>
          <a:p>
            <a:pPr lvl="4"/>
            <a:r>
              <a:rPr lang="en-GB"/>
              <a:t>Siódmy poziom konspektu</a:t>
            </a:r>
          </a:p>
          <a:p>
            <a:pPr lvl="4"/>
            <a:r>
              <a:rPr lang="en-GB"/>
              <a:t>Ósmy poziom konspektu</a:t>
            </a:r>
          </a:p>
          <a:p>
            <a:pPr lvl="4"/>
            <a:r>
              <a:rPr lang="en-GB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marL="0" marR="0" lvl="0" indent="0" algn="ctr" defTabSz="449263" rtl="0" fontAlgn="auto" hangingPunct="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1pPr>
    </p:titleStyle>
    <p:bodyStyle>
      <a:lvl1pPr marL="342900" marR="0" lvl="0" indent="-342900" algn="l" defTabSz="449263" rtl="0" fontAlgn="auto" hangingPunct="0">
        <a:lnSpc>
          <a:spcPct val="93000"/>
        </a:lnSpc>
        <a:spcBef>
          <a:spcPts val="0"/>
        </a:spcBef>
        <a:spcAft>
          <a:spcPts val="1425"/>
        </a:spcAft>
        <a:buNone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1pPr>
      <a:lvl2pPr marL="742950" marR="0" lvl="1" indent="-285750" algn="l" defTabSz="449263" rtl="0" fontAlgn="auto" hangingPunct="0">
        <a:lnSpc>
          <a:spcPct val="93000"/>
        </a:lnSpc>
        <a:spcBef>
          <a:spcPts val="0"/>
        </a:spcBef>
        <a:spcAft>
          <a:spcPts val="1140"/>
        </a:spcAft>
        <a:buNone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2pPr>
      <a:lvl3pPr marL="1143000" marR="0" lvl="2" indent="-228600" algn="l" defTabSz="449263" rtl="0" fontAlgn="auto" hangingPunct="0">
        <a:lnSpc>
          <a:spcPct val="93000"/>
        </a:lnSpc>
        <a:spcBef>
          <a:spcPts val="0"/>
        </a:spcBef>
        <a:spcAft>
          <a:spcPts val="850"/>
        </a:spcAft>
        <a:buNone/>
        <a:tabLst/>
        <a:defRPr lang="en-GB" sz="24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3pPr>
      <a:lvl4pPr marL="1600200" marR="0" lvl="3" indent="-228600" algn="l" defTabSz="449263" rtl="0" fontAlgn="auto" hangingPunct="0">
        <a:lnSpc>
          <a:spcPct val="93000"/>
        </a:lnSpc>
        <a:spcBef>
          <a:spcPts val="0"/>
        </a:spcBef>
        <a:spcAft>
          <a:spcPts val="575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4pPr>
      <a:lvl5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5pPr>
      <a:lvl6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6pPr>
      <a:lvl7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7pPr>
      <a:lvl8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8pPr>
      <a:lvl9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CCFC22-10F3-DBB9-D6B8-E25D9DF74B98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1608" cy="3619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ptos" pitchFamily="34"/>
                <a:ea typeface="Microsoft YaHei" pitchFamily="34"/>
                <a:cs typeface="Lucida Sans Unicode" pitchFamily="34"/>
              </a:defRPr>
            </a:lvl1pPr>
          </a:lstStyle>
          <a:p>
            <a:pPr lvl="0"/>
            <a:r>
              <a:rPr lang="pl-PL"/>
              <a:t>31.03.2025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F96A89BB-63F0-0489-7F66-CF91D6B08BC6}"/>
              </a:ext>
            </a:extLst>
          </p:cNvPr>
          <p:cNvSpPr txBox="1"/>
          <p:nvPr/>
        </p:nvSpPr>
        <p:spPr>
          <a:xfrm>
            <a:off x="4038603" y="6356351"/>
            <a:ext cx="4114800" cy="363538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ctr" anchorCtr="0" compatLnSpc="1">
            <a:no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Microsoft YaHei" pitchFamily="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724B7AE-3305-B797-4B61-22F36560CA71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1608" cy="361946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4" tIns="44997" rIns="90004" bIns="44997" anchor="t" anchorCtr="0" compatLnSpc="1">
            <a:noAutofit/>
          </a:bodyPr>
          <a:lstStyle>
            <a:lvl1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lang="pl-PL" sz="1800" b="0" i="0" u="none" strike="noStrike" kern="1200" cap="none" spc="0" baseline="0">
                <a:solidFill>
                  <a:srgbClr val="000000"/>
                </a:solidFill>
                <a:uFillTx/>
                <a:latin typeface="Aptos" pitchFamily="34"/>
                <a:ea typeface="Microsoft YaHei" pitchFamily="34"/>
                <a:cs typeface="Lucida Sans Unicode" pitchFamily="34"/>
              </a:defRPr>
            </a:lvl1pPr>
          </a:lstStyle>
          <a:p>
            <a:pPr lvl="0"/>
            <a:fld id="{F36B5D1A-507A-4671-8D95-CEFD12893C4C}" type="slidenum">
              <a:t>‹#›</a:t>
            </a:fld>
            <a:endParaRPr lang="pl-PL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0A270-472A-D573-CC1F-0EDA71F6956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3" y="273048"/>
            <a:ext cx="10971208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r>
              <a:rPr lang="en-GB"/>
              <a:t>Kliknij, aby edytować format tekstu tytułu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E90DD9-4D1C-1CAE-B34C-6FFC1496FA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9603" y="1604964"/>
            <a:ext cx="10971208" cy="452437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8227" rIns="0" bIns="0" anchor="t" anchorCtr="0" compatLnSpc="1">
            <a:noAutofit/>
          </a:bodyPr>
          <a:lstStyle/>
          <a:p>
            <a:pPr lvl="0"/>
            <a:r>
              <a:rPr lang="en-GB"/>
              <a:t>Kliknij, aby edytować format tekstu konspektu</a:t>
            </a:r>
          </a:p>
          <a:p>
            <a:pPr lvl="1"/>
            <a:r>
              <a:rPr lang="en-GB"/>
              <a:t>Drugi poziom konspektu</a:t>
            </a:r>
          </a:p>
          <a:p>
            <a:pPr lvl="2"/>
            <a:r>
              <a:rPr lang="en-GB"/>
              <a:t>Trzeci poziom konspektu</a:t>
            </a:r>
          </a:p>
          <a:p>
            <a:pPr lvl="3"/>
            <a:r>
              <a:rPr lang="en-GB"/>
              <a:t>Czwarty poziom konspektu</a:t>
            </a:r>
          </a:p>
          <a:p>
            <a:pPr lvl="4"/>
            <a:r>
              <a:rPr lang="en-GB"/>
              <a:t>Piąty poziom konspektu</a:t>
            </a:r>
          </a:p>
          <a:p>
            <a:pPr lvl="4"/>
            <a:r>
              <a:rPr lang="en-GB"/>
              <a:t>Szósty poziom konspektu</a:t>
            </a:r>
          </a:p>
          <a:p>
            <a:pPr lvl="4"/>
            <a:r>
              <a:rPr lang="en-GB"/>
              <a:t>Siódmy poziom konspektu</a:t>
            </a:r>
          </a:p>
          <a:p>
            <a:pPr lvl="4"/>
            <a:r>
              <a:rPr lang="en-GB"/>
              <a:t>Ósmy poziom konspektu</a:t>
            </a:r>
          </a:p>
          <a:p>
            <a:pPr lvl="4"/>
            <a:r>
              <a:rPr lang="en-GB"/>
              <a:t>Dziewiąty poziom konspektu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marL="0" marR="0" lvl="0" indent="0" algn="ctr" defTabSz="449263" rtl="0" fontAlgn="auto" hangingPunct="0">
        <a:lnSpc>
          <a:spcPct val="93000"/>
        </a:lnSpc>
        <a:spcBef>
          <a:spcPts val="0"/>
        </a:spcBef>
        <a:spcAft>
          <a:spcPts val="0"/>
        </a:spcAft>
        <a:buNone/>
        <a:tabLst/>
        <a:defRPr lang="en-GB" sz="44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1pPr>
    </p:titleStyle>
    <p:bodyStyle>
      <a:lvl1pPr marL="342900" marR="0" lvl="0" indent="-342900" algn="l" defTabSz="449263" rtl="0" fontAlgn="auto" hangingPunct="0">
        <a:lnSpc>
          <a:spcPct val="93000"/>
        </a:lnSpc>
        <a:spcBef>
          <a:spcPts val="0"/>
        </a:spcBef>
        <a:spcAft>
          <a:spcPts val="1425"/>
        </a:spcAft>
        <a:buNone/>
        <a:tabLst/>
        <a:defRPr lang="en-GB" sz="32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1pPr>
      <a:lvl2pPr marL="742950" marR="0" lvl="1" indent="-285750" algn="l" defTabSz="449263" rtl="0" fontAlgn="auto" hangingPunct="0">
        <a:lnSpc>
          <a:spcPct val="93000"/>
        </a:lnSpc>
        <a:spcBef>
          <a:spcPts val="0"/>
        </a:spcBef>
        <a:spcAft>
          <a:spcPts val="1140"/>
        </a:spcAft>
        <a:buNone/>
        <a:tabLst/>
        <a:defRPr lang="en-GB" sz="28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2pPr>
      <a:lvl3pPr marL="1143000" marR="0" lvl="2" indent="-228600" algn="l" defTabSz="449263" rtl="0" fontAlgn="auto" hangingPunct="0">
        <a:lnSpc>
          <a:spcPct val="93000"/>
        </a:lnSpc>
        <a:spcBef>
          <a:spcPts val="0"/>
        </a:spcBef>
        <a:spcAft>
          <a:spcPts val="850"/>
        </a:spcAft>
        <a:buNone/>
        <a:tabLst/>
        <a:defRPr lang="en-GB" sz="24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3pPr>
      <a:lvl4pPr marL="1600200" marR="0" lvl="3" indent="-228600" algn="l" defTabSz="449263" rtl="0" fontAlgn="auto" hangingPunct="0">
        <a:lnSpc>
          <a:spcPct val="93000"/>
        </a:lnSpc>
        <a:spcBef>
          <a:spcPts val="0"/>
        </a:spcBef>
        <a:spcAft>
          <a:spcPts val="575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4pPr>
      <a:lvl5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5pPr>
      <a:lvl6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6pPr>
      <a:lvl7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7pPr>
      <a:lvl8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8pPr>
      <a:lvl9pPr marL="2057400" marR="0" lvl="4" indent="-228600" algn="l" defTabSz="449263" rtl="0" fontAlgn="auto" hangingPunct="0">
        <a:lnSpc>
          <a:spcPct val="93000"/>
        </a:lnSpc>
        <a:spcBef>
          <a:spcPts val="0"/>
        </a:spcBef>
        <a:spcAft>
          <a:spcPts val="290"/>
        </a:spcAft>
        <a:buNone/>
        <a:tabLst/>
        <a:defRPr lang="en-GB" sz="2000" b="0" i="0" u="none" strike="noStrike" kern="1200" cap="none" spc="0" baseline="0">
          <a:solidFill>
            <a:srgbClr val="000000"/>
          </a:solidFill>
          <a:uFillTx/>
          <a:latin typeface="Arial"/>
          <a:ea typeface="Microsoft YaHei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5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dostepnapolska.pl/" TargetMode="Externa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fika w przedstawia laptopa z wyświetloną stroną główną Sądu Apelacyjnego w Łodzi">
            <a:extLst>
              <a:ext uri="{FF2B5EF4-FFF2-40B4-BE49-F238E27FC236}">
                <a16:creationId xmlns:a16="http://schemas.microsoft.com/office/drawing/2014/main" id="{7C276941-44C3-0EE7-E2CD-B70AD9E51E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6D4F1F-7EF4-ECD8-A501-87C431E13D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578038" y="688323"/>
            <a:ext cx="1588916" cy="16982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C0E7BB5-FA78-3F50-081F-93197B7BCB7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704971" y="1079504"/>
            <a:ext cx="1511302" cy="3603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5" descr="Logo Dostępna Polska">
            <a:extLst>
              <a:ext uri="{FF2B5EF4-FFF2-40B4-BE49-F238E27FC236}">
                <a16:creationId xmlns:a16="http://schemas.microsoft.com/office/drawing/2014/main" id="{3A4B2560-21A6-B12F-86F5-3BCF5A2DD41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530315" y="4293272"/>
            <a:ext cx="2990846" cy="218598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Prostokąt 1">
            <a:extLst>
              <a:ext uri="{FF2B5EF4-FFF2-40B4-BE49-F238E27FC236}">
                <a16:creationId xmlns:a16="http://schemas.microsoft.com/office/drawing/2014/main" id="{9DFAC5F1-E89F-088C-947D-8F763FEAD851}"/>
              </a:ext>
            </a:extLst>
          </p:cNvPr>
          <p:cNvSpPr/>
          <p:nvPr/>
        </p:nvSpPr>
        <p:spPr>
          <a:xfrm>
            <a:off x="2058442" y="1353851"/>
            <a:ext cx="1634645" cy="382045"/>
          </a:xfrm>
          <a:prstGeom prst="rect">
            <a:avLst/>
          </a:prstGeom>
          <a:solidFill>
            <a:srgbClr val="CF3E12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>
              <a:solidFill>
                <a:srgbClr val="C00000"/>
              </a:solidFill>
              <a:uFillTx/>
              <a:latin typeface="Arial" pitchFamily="34"/>
              <a:ea typeface="Microsoft YaHei" pitchFamily="34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FBD9ED1-C5C1-0259-FD33-57844E9A91AE}"/>
              </a:ext>
            </a:extLst>
          </p:cNvPr>
          <p:cNvSpPr/>
          <p:nvPr/>
        </p:nvSpPr>
        <p:spPr>
          <a:xfrm>
            <a:off x="2053532" y="1722546"/>
            <a:ext cx="4337163" cy="501164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b="1" i="0" u="none" strike="noStrike" kern="1200" cap="none" spc="0" baseline="0" dirty="0">
                <a:solidFill>
                  <a:srgbClr val="000000"/>
                </a:solidFill>
                <a:uFillTx/>
                <a:latin typeface="Open Sans Extrabold"/>
                <a:ea typeface="Microsoft YaHei"/>
                <a:cs typeface="Open Sans"/>
              </a:rPr>
              <a:t>kompleksowo wdrażamy </a:t>
            </a:r>
            <a:endParaRPr lang="pl-PL" sz="1800" b="0" i="0" u="none" strike="noStrike" kern="1200" cap="none" spc="0" baseline="0" dirty="0">
              <a:solidFill>
                <a:srgbClr val="000000"/>
              </a:solidFill>
              <a:uFillTx/>
              <a:latin typeface="Open Sans Extrabold"/>
              <a:ea typeface="Microsoft YaHei"/>
              <a:cs typeface="Open Sans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6751FFA-9447-BBA6-7EC1-AC684C7ADDD2}"/>
              </a:ext>
            </a:extLst>
          </p:cNvPr>
          <p:cNvSpPr txBox="1"/>
          <p:nvPr/>
        </p:nvSpPr>
        <p:spPr>
          <a:xfrm>
            <a:off x="2032656" y="1325623"/>
            <a:ext cx="1806570" cy="75405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b="1" i="0" u="none" strike="noStrike" kern="1200" cap="none" spc="0" baseline="0" dirty="0">
                <a:solidFill>
                  <a:srgbClr val="FFFFFF"/>
                </a:solidFill>
                <a:uFillTx/>
                <a:latin typeface="Open Sans Extrabold"/>
                <a:ea typeface="Microsoft YaHei"/>
                <a:cs typeface="Open Sans"/>
              </a:rPr>
              <a:t>Od 15 lat  </a:t>
            </a:r>
          </a:p>
          <a:p>
            <a:pPr marL="0" marR="0" lvl="0" indent="0" algn="l" defTabSz="449263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Aptos" pitchFamily="34"/>
              <a:ea typeface="Microsoft YaHei" pitchFamily="34"/>
            </a:endParaRPr>
          </a:p>
        </p:txBody>
      </p:sp>
      <p:sp>
        <p:nvSpPr>
          <p:cNvPr id="9" name="Freeform 4">
            <a:extLst>
              <a:ext uri="{FF2B5EF4-FFF2-40B4-BE49-F238E27FC236}">
                <a16:creationId xmlns:a16="http://schemas.microsoft.com/office/drawing/2014/main" id="{5C7A7B23-A923-A153-69C7-6962C12243C5}"/>
              </a:ext>
            </a:extLst>
          </p:cNvPr>
          <p:cNvSpPr/>
          <p:nvPr/>
        </p:nvSpPr>
        <p:spPr>
          <a:xfrm>
            <a:off x="2053532" y="2077443"/>
            <a:ext cx="4337163" cy="49910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500" b="1" i="0" u="none" strike="noStrike" kern="1200" cap="none" spc="0" baseline="0" dirty="0">
                <a:solidFill>
                  <a:srgbClr val="000000"/>
                </a:solidFill>
                <a:uFillTx/>
                <a:latin typeface="Open Sans Extrabold"/>
                <a:ea typeface="Microsoft YaHei"/>
                <a:cs typeface="Open Sans"/>
              </a:rPr>
              <a:t>dostępność cyfrową</a:t>
            </a:r>
            <a:endParaRPr lang="pl-PL" sz="1800" b="0" i="0" u="none" strike="noStrike" kern="1200" cap="none" spc="0" baseline="0" dirty="0">
              <a:solidFill>
                <a:srgbClr val="000000"/>
              </a:solidFill>
              <a:uFillTx/>
              <a:latin typeface="Arial" pitchFamily="34"/>
              <a:ea typeface="Microsoft YaHei" pitchFamily="34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1A9377D-D5E9-D3EC-8D13-693916F70E3F}"/>
              </a:ext>
            </a:extLst>
          </p:cNvPr>
          <p:cNvSpPr txBox="1"/>
          <p:nvPr/>
        </p:nvSpPr>
        <p:spPr>
          <a:xfrm>
            <a:off x="2053532" y="2501390"/>
            <a:ext cx="6155870" cy="10177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49263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0" i="0" u="none" strike="noStrike" kern="1200" cap="none" spc="0" baseline="0" dirty="0">
                <a:uFillTx/>
                <a:latin typeface="Open Sans"/>
                <a:ea typeface="Microsoft YaHei"/>
                <a:cs typeface="Open Sans"/>
              </a:rPr>
              <a:t>w podmiotach publicznych </a:t>
            </a:r>
          </a:p>
          <a:p>
            <a:pPr defTabSz="449263"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b="0" i="0" u="none" strike="noStrike" kern="1200" cap="none" spc="0" baseline="0" dirty="0">
                <a:uFillTx/>
                <a:latin typeface="Open Sans"/>
                <a:ea typeface="Microsoft YaHei"/>
                <a:cs typeface="Open Sans"/>
              </a:rPr>
              <a:t>przy minimalnym zaangażowaniu instytucji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60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  <a:tab pos="5791196" algn="l"/>
                <a:tab pos="65150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uFillTx/>
              <a:latin typeface="Open Sans"/>
              <a:ea typeface="Microsoft YaHei"/>
              <a:cs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1DE14C-0B18-6619-E475-0290303A3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EBCBAEC-2428-835A-3382-3B1A7FCDECC8}"/>
              </a:ext>
            </a:extLst>
          </p:cNvPr>
          <p:cNvSpPr/>
          <p:nvPr/>
        </p:nvSpPr>
        <p:spPr>
          <a:xfrm>
            <a:off x="604839" y="585792"/>
            <a:ext cx="5267328" cy="1073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/>
                <a:ea typeface="Open Sans Extrabold"/>
                <a:cs typeface="Open Sans Extrabold"/>
              </a:rPr>
              <a:t>Przykładowe</a:t>
            </a:r>
          </a:p>
          <a:p>
            <a:pPr marL="0" marR="0" lvl="0" indent="0" algn="l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000000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80013D33-9698-4215-C5F9-EB15F3B68749}"/>
              </a:ext>
            </a:extLst>
          </p:cNvPr>
          <p:cNvSpPr/>
          <p:nvPr/>
        </p:nvSpPr>
        <p:spPr>
          <a:xfrm>
            <a:off x="604839" y="1004889"/>
            <a:ext cx="5267328" cy="6445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realizacje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C899ADA-6AA8-787B-2921-43F67EAA0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36145" y="6264270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14" descr="Grafika przedstawia przykładową realizację wykonaną przez Dostępną Polskę. Przedstawiona jest strona główna Powiatowego Centrum Pomocy Rodzinie w Świdnicy w wersji mobilnej i deskopowej">
            <a:extLst>
              <a:ext uri="{FF2B5EF4-FFF2-40B4-BE49-F238E27FC236}">
                <a16:creationId xmlns:a16="http://schemas.microsoft.com/office/drawing/2014/main" id="{5282B128-220D-52E0-5B3D-6058CC01D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652" y="448851"/>
            <a:ext cx="10148166" cy="63152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15" descr="Logo Powiatowego Centrum Pomocy Rodzinie w Świdnicy">
            <a:extLst>
              <a:ext uri="{FF2B5EF4-FFF2-40B4-BE49-F238E27FC236}">
                <a16:creationId xmlns:a16="http://schemas.microsoft.com/office/drawing/2014/main" id="{581C31DB-7D5D-7183-0548-60C92A0940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3938" y="448851"/>
            <a:ext cx="2286000" cy="22755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B8A31B-4A0A-D480-4937-20FC91ABC3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8FDFC762-58E9-FEEF-9D49-1F1EEEB3CF36}"/>
              </a:ext>
            </a:extLst>
          </p:cNvPr>
          <p:cNvSpPr/>
          <p:nvPr/>
        </p:nvSpPr>
        <p:spPr>
          <a:xfrm>
            <a:off x="604839" y="585792"/>
            <a:ext cx="5267328" cy="1073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/>
                <a:ea typeface="Open Sans Extrabold"/>
                <a:cs typeface="Open Sans Extrabold"/>
              </a:rPr>
              <a:t>Przykładowe</a:t>
            </a:r>
          </a:p>
          <a:p>
            <a:pPr marL="0" marR="0" lvl="0" indent="0" algn="l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000000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2FD4B2B-4C51-D13B-C0DE-5146460EBDFE}"/>
              </a:ext>
            </a:extLst>
          </p:cNvPr>
          <p:cNvSpPr/>
          <p:nvPr/>
        </p:nvSpPr>
        <p:spPr>
          <a:xfrm>
            <a:off x="604839" y="1004889"/>
            <a:ext cx="5267328" cy="6445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realizacje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AD2D9859-F971-6AA0-F01D-96F58307B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36145" y="6264270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Obraz 2" descr="Logo Polski Związek Wushu">
            <a:extLst>
              <a:ext uri="{FF2B5EF4-FFF2-40B4-BE49-F238E27FC236}">
                <a16:creationId xmlns:a16="http://schemas.microsoft.com/office/drawing/2014/main" id="{E012B9F8-519E-4E60-01F8-10C453F2AF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6381" y="716981"/>
            <a:ext cx="3676646" cy="12287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Obraz 3">
            <a:extLst>
              <a:ext uri="{FF2B5EF4-FFF2-40B4-BE49-F238E27FC236}">
                <a16:creationId xmlns:a16="http://schemas.microsoft.com/office/drawing/2014/main" id="{2F624B3A-5EF4-2B27-9F95-B9A09219B0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271" y="170928"/>
            <a:ext cx="4619621" cy="32480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" descr="Grafika przedstawia przykładową realizację wykonaną przez Dostępną Polskę. Przedstawiona jest strona główna Polskiego Związku Wushu w wersji mobilnej i deskopowej">
            <a:extLst>
              <a:ext uri="{FF2B5EF4-FFF2-40B4-BE49-F238E27FC236}">
                <a16:creationId xmlns:a16="http://schemas.microsoft.com/office/drawing/2014/main" id="{9D1906CA-06BF-50D3-ABDA-FAD6C22A59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898"/>
            <a:ext cx="12191996" cy="664933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4" descr="Obraz zawierający tekst, zrzut ekranu, Czcionka, design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6181EB9-6C69-223B-7816-3FC25DECA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4270" y="4050737"/>
            <a:ext cx="1466853" cy="26003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606DB-A854-AD4D-6DC0-ECAD170AA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822954" y="-71442"/>
            <a:ext cx="6249988" cy="624998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70FDC619-8399-8C0B-6493-8BB018CF4F80}"/>
              </a:ext>
            </a:extLst>
          </p:cNvPr>
          <p:cNvSpPr/>
          <p:nvPr/>
        </p:nvSpPr>
        <p:spPr>
          <a:xfrm>
            <a:off x="604839" y="1685925"/>
            <a:ext cx="5267328" cy="11969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zgodne ze standardami WCAG oraz RODO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DB087EBE-FF1D-10F1-172F-1CC8431F3A4E}"/>
              </a:ext>
            </a:extLst>
          </p:cNvPr>
          <p:cNvSpPr/>
          <p:nvPr/>
        </p:nvSpPr>
        <p:spPr>
          <a:xfrm>
            <a:off x="604839" y="644523"/>
            <a:ext cx="5267328" cy="119855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Tworzymy nowe rozwiązania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7EB85F1E-E39B-28A3-41C0-B5F4E3770475}"/>
              </a:ext>
            </a:extLst>
          </p:cNvPr>
          <p:cNvSpPr/>
          <p:nvPr/>
        </p:nvSpPr>
        <p:spPr>
          <a:xfrm>
            <a:off x="681035" y="3243267"/>
            <a:ext cx="4392613" cy="113506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1" i="0" u="none" strike="noStrike" kern="1200" cap="none" spc="0" baseline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ForSignals</a:t>
            </a: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 to bezpieczne i kompleksowe oprogramowanie do obsługi zgłoszeń naruszeń prawa zgodne z aktualnymi wymaganiami prawnymi.</a:t>
            </a:r>
          </a:p>
        </p:txBody>
      </p:sp>
      <p:pic>
        <p:nvPicPr>
          <p:cNvPr id="6" name="Picture 5" descr="Grafika przedstawia telefon i laptopa z wyświetloną stroną główną ForSignals">
            <a:extLst>
              <a:ext uri="{FF2B5EF4-FFF2-40B4-BE49-F238E27FC236}">
                <a16:creationId xmlns:a16="http://schemas.microsoft.com/office/drawing/2014/main" id="{4B60903B-C395-BDF1-4C4B-F59ED4D880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11302" y="-1728792"/>
            <a:ext cx="12552361" cy="943768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Logo ForSignals">
            <a:extLst>
              <a:ext uri="{FF2B5EF4-FFF2-40B4-BE49-F238E27FC236}">
                <a16:creationId xmlns:a16="http://schemas.microsoft.com/office/drawing/2014/main" id="{2F65C08E-44E8-ABE8-CD66-755D467F63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5817" y="4633914"/>
            <a:ext cx="3533771" cy="80486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djęcie przedstawia sześcioosobowy zespół pracowników Dostępnej Polski">
            <a:extLst>
              <a:ext uri="{FF2B5EF4-FFF2-40B4-BE49-F238E27FC236}">
                <a16:creationId xmlns:a16="http://schemas.microsoft.com/office/drawing/2014/main" id="{DA1BD522-70BE-D6ED-E326-4FBCB7EDC8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C41D110E-DD46-EC14-66C4-878F0E9CC423}"/>
              </a:ext>
            </a:extLst>
          </p:cNvPr>
          <p:cNvSpPr/>
          <p:nvPr/>
        </p:nvSpPr>
        <p:spPr>
          <a:xfrm>
            <a:off x="604839" y="1826669"/>
            <a:ext cx="5267328" cy="119697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 dirty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dostępny</a:t>
            </a:r>
          </a:p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 dirty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dla wszystkich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0CBD52DD-0CE9-A8A3-9BC6-0874315E4F30}"/>
              </a:ext>
            </a:extLst>
          </p:cNvPr>
          <p:cNvSpPr/>
          <p:nvPr/>
        </p:nvSpPr>
        <p:spPr>
          <a:xfrm>
            <a:off x="604839" y="644523"/>
            <a:ext cx="5267328" cy="119855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 dirty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Tworzymy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 dirty="0" err="1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internet</a:t>
            </a:r>
            <a:endParaRPr lang="pl-PL" sz="3200" b="0" i="0" u="none" strike="noStrike" kern="1200" cap="none" spc="0" baseline="0" dirty="0">
              <a:solidFill>
                <a:srgbClr val="D44503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AA0E2021-438B-9C13-8DD1-664C845BF68D}"/>
              </a:ext>
            </a:extLst>
          </p:cNvPr>
          <p:cNvSpPr/>
          <p:nvPr/>
        </p:nvSpPr>
        <p:spPr>
          <a:xfrm>
            <a:off x="609603" y="3201643"/>
            <a:ext cx="3263895" cy="269875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Zapewniamy wsparcie dedykowanego Koordynatora wdrażania dostępności,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który przeprowadza naszych Klientów przez cały proces, wykorzystując nasze doświadczenia z kilkuset instytucji, doradzi najlepsze rozwiązania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i skoordynuje proces ich wdrożenia.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BE8042-7B6F-3F62-59A1-9C2810CB33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071942" y="1152528"/>
            <a:ext cx="1800225" cy="18954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37115B-3AD3-8F45-5CA6-30422261C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743325" y="6264270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FC992A-78AA-E82E-D985-87D70D34B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246F79D5-189F-D9C5-836C-0E2DDEE7CEAE}"/>
              </a:ext>
            </a:extLst>
          </p:cNvPr>
          <p:cNvSpPr/>
          <p:nvPr/>
        </p:nvSpPr>
        <p:spPr>
          <a:xfrm>
            <a:off x="565154" y="4535488"/>
            <a:ext cx="5267328" cy="14763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" b="0" i="0" u="none" strike="noStrike" kern="1200" cap="none" spc="0" baseline="0">
                <a:solidFill>
                  <a:srgbClr val="FFFFFF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Dziękujemy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000" b="0" i="0" u="none" strike="noStrike" kern="1200" cap="none" spc="0" baseline="0">
                <a:solidFill>
                  <a:srgbClr val="FFFFFF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za uwagę</a:t>
            </a:r>
          </a:p>
        </p:txBody>
      </p:sp>
      <p:pic>
        <p:nvPicPr>
          <p:cNvPr id="4" name="Picture 3" descr="Logo Dostępna Polska">
            <a:extLst>
              <a:ext uri="{FF2B5EF4-FFF2-40B4-BE49-F238E27FC236}">
                <a16:creationId xmlns:a16="http://schemas.microsoft.com/office/drawing/2014/main" id="{611C0FF2-C71B-01F8-B7E6-C3F00450358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466978" y="936629"/>
            <a:ext cx="3941758" cy="28813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460A4679-198E-AF5B-2112-F3C381D23170}"/>
              </a:ext>
            </a:extLst>
          </p:cNvPr>
          <p:cNvSpPr/>
          <p:nvPr/>
        </p:nvSpPr>
        <p:spPr>
          <a:xfrm>
            <a:off x="565154" y="6048371"/>
            <a:ext cx="5267328" cy="4032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800" b="0" i="0" u="none" strike="noStrike" kern="1200" cap="none" spc="0" baseline="0">
                <a:solidFill>
                  <a:srgbClr val="FFFFFF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www.dostepnapolska.pl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p-z-lektorem-1729692340" descr="Film przedstawia działalność marki Dostępna Polska">
            <a:extLst>
              <a:ext uri="{FF2B5EF4-FFF2-40B4-BE49-F238E27FC236}">
                <a16:creationId xmlns:a16="http://schemas.microsoft.com/office/drawing/2014/main" id="{209AB1CB-693C-79CF-FC3C-6B48863A50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6" cy="685811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0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dur="indefinit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childTnLst>
                  <p:par>
                    <p:cTn id="9" fill="hold">
                      <p:stCondLst>
                        <p:cond evt="onBegin" delay="0">
                          <p:tn val="8"/>
                        </p:cond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djęcie przedstawia sześcioosobowy zespół pracowników Dostępnej Polski">
            <a:extLst>
              <a:ext uri="{FF2B5EF4-FFF2-40B4-BE49-F238E27FC236}">
                <a16:creationId xmlns:a16="http://schemas.microsoft.com/office/drawing/2014/main" id="{185D1F3A-09A9-A096-B46D-39C322A71AF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3E73C8C3-C99F-E087-59EC-E34FE84A6409}"/>
              </a:ext>
            </a:extLst>
          </p:cNvPr>
          <p:cNvSpPr/>
          <p:nvPr/>
        </p:nvSpPr>
        <p:spPr>
          <a:xfrm>
            <a:off x="604839" y="576264"/>
            <a:ext cx="5267328" cy="23050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 dirty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Pakiet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 dirty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Dostępność </a:t>
            </a:r>
            <a:br>
              <a:rPr lang="pl-PL" sz="3200" b="0" i="0" u="none" strike="noStrike" kern="1200" cap="none" spc="0" baseline="0" dirty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</a:br>
            <a:r>
              <a:rPr lang="pl-PL" sz="3200" b="0" i="0" u="none" strike="noStrike" kern="1200" cap="none" spc="0" baseline="0" dirty="0">
                <a:solidFill>
                  <a:srgbClr val="CF3D1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360 stopni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 dirty="0">
              <a:solidFill>
                <a:srgbClr val="000000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A705FA-45E8-9D6F-F750-CAE53D3FCD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415217" y="6291264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941E6013-4D2B-B508-535E-C540A5EAC6B1}"/>
              </a:ext>
            </a:extLst>
          </p:cNvPr>
          <p:cNvSpPr/>
          <p:nvPr/>
        </p:nvSpPr>
        <p:spPr>
          <a:xfrm>
            <a:off x="681035" y="2881310"/>
            <a:ext cx="2644773" cy="32194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Microsoft YaHei"/>
                <a:cs typeface="Open Sans"/>
              </a:rPr>
              <a:t>Oferujemy Pakiet Dostępność 360°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Microsoft YaHei"/>
                <a:cs typeface="Open Sans"/>
              </a:rPr>
              <a:t>oparty na wdrożeniu standardu WCAG </a:t>
            </a:r>
          </a:p>
          <a:p>
            <a:pPr marL="0" marR="0" lvl="0" indent="0" algn="l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Microsoft YaHei"/>
                <a:cs typeface="Open Sans"/>
              </a:rPr>
              <a:t>(Web Content Accessibility Guidelines).</a:t>
            </a:r>
            <a:endParaRPr lang="pl-PL" sz="1800" b="0" i="0" u="none" strike="noStrike" kern="1200" cap="none" spc="0" baseline="0">
              <a:solidFill>
                <a:srgbClr val="000000"/>
              </a:solidFill>
              <a:uFillTx/>
              <a:latin typeface="Open Sans"/>
              <a:ea typeface="Microsoft YaHei"/>
              <a:cs typeface="Open Sans"/>
            </a:endParaRP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500" b="0" i="0" u="none" strike="noStrike" kern="1200" cap="none" spc="0" baseline="0">
              <a:solidFill>
                <a:srgbClr val="000000"/>
              </a:solidFill>
              <a:uFillTx/>
              <a:latin typeface="Open Sans" pitchFamily="34"/>
              <a:ea typeface="Microsoft YaHei" pitchFamily="34"/>
              <a:cs typeface="Open Sans" pitchFamily="34"/>
            </a:endParaRP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Microsoft YaHei"/>
                <a:cs typeface="Open Sans"/>
              </a:rPr>
              <a:t>Dzięki niemu, każda instytucja staje się dostępna i zapewnia sobie długofalową zgodność 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Microsoft YaHei"/>
                <a:cs typeface="Open Sans"/>
              </a:rPr>
              <a:t>z wymogami ustawy.</a:t>
            </a:r>
          </a:p>
        </p:txBody>
      </p:sp>
      <p:pic>
        <p:nvPicPr>
          <p:cNvPr id="6" name="Picture 5" descr="Grafika przedstawia ikony pakietu Dostępność 360 stopni: przegląd strony internetowej, strony zgodne z WCAG 2.1, BIP i RODO, systemy wsparcia i doradztwa, szeroki pakiet szkoleń">
            <a:extLst>
              <a:ext uri="{FF2B5EF4-FFF2-40B4-BE49-F238E27FC236}">
                <a16:creationId xmlns:a16="http://schemas.microsoft.com/office/drawing/2014/main" id="{4D36D4E1-7DCE-707F-1233-9C4DCEA9084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040184" y="857250"/>
            <a:ext cx="3538535" cy="457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D37DF7-B90E-1BC8-AB85-BDD3B7A9B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836020" y="739777"/>
            <a:ext cx="1270001" cy="161607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6F878D5-797A-6E23-55FB-452660D9D0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9056" y="19961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02D4DB1B-582E-2BB4-0533-0B50AFAE2083}"/>
              </a:ext>
            </a:extLst>
          </p:cNvPr>
          <p:cNvSpPr/>
          <p:nvPr/>
        </p:nvSpPr>
        <p:spPr>
          <a:xfrm>
            <a:off x="604839" y="576264"/>
            <a:ext cx="5267328" cy="175101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Proaktywność,</a:t>
            </a:r>
          </a:p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zaangażowanie, zaopiekowanie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5BD97D-FDF5-B682-04A9-8DE650FAA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040309" y="6264270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reeform 4">
            <a:extLst>
              <a:ext uri="{FF2B5EF4-FFF2-40B4-BE49-F238E27FC236}">
                <a16:creationId xmlns:a16="http://schemas.microsoft.com/office/drawing/2014/main" id="{C0715B41-AF32-342F-7F91-DD7D8609F4FD}"/>
              </a:ext>
            </a:extLst>
          </p:cNvPr>
          <p:cNvSpPr/>
          <p:nvPr/>
        </p:nvSpPr>
        <p:spPr>
          <a:xfrm>
            <a:off x="681035" y="2881310"/>
            <a:ext cx="3571874" cy="264318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Dostępny </a:t>
            </a:r>
            <a:r>
              <a:rPr lang="pl-PL" sz="2000" b="0" i="0" u="none" strike="noStrike" kern="1200" cap="none" spc="0" baseline="0" dirty="0" err="1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HelpDesk</a:t>
            </a:r>
            <a:endParaRPr lang="pl-PL" sz="2000" b="0" i="0" u="none" strike="noStrike" kern="1200" cap="none" spc="0" baseline="0" dirty="0">
              <a:solidFill>
                <a:srgbClr val="D44503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1200"/>
              </a:spcBef>
              <a:spcAft>
                <a:spcPts val="180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Nasi Klienci mogą skontaktować się </a:t>
            </a:r>
            <a:b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</a:b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z nami w dogodnym dla siebie czasie </a:t>
            </a:r>
            <a:b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</a:b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i otrzymać natychmiastową pomoc. 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Nasz zespół jest gotowy, aby rozwiązać problemy związane </a:t>
            </a:r>
          </a:p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z dostępnością cyfrową i udzielić wsparcia technicznego.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765E91-E9AE-EC4A-6CAA-78E15157A4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665661" y="4319589"/>
            <a:ext cx="1238253" cy="69532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Grafika w tle przedstawia laptopa z wyświetloną stroną główną Sądu Apelacyjnego w Szczecinie">
            <a:extLst>
              <a:ext uri="{FF2B5EF4-FFF2-40B4-BE49-F238E27FC236}">
                <a16:creationId xmlns:a16="http://schemas.microsoft.com/office/drawing/2014/main" id="{AA4AA32A-05BB-53E4-2A2F-88A2637ABA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0984946-F7A1-1531-DB52-CA3BD9672CE6}"/>
              </a:ext>
            </a:extLst>
          </p:cNvPr>
          <p:cNvSpPr/>
          <p:nvPr/>
        </p:nvSpPr>
        <p:spPr>
          <a:xfrm>
            <a:off x="604839" y="1165229"/>
            <a:ext cx="5267328" cy="175101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dla podmiotów</a:t>
            </a:r>
            <a:b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</a:b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publicznych</a:t>
            </a:r>
            <a:b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</a:b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w Polsce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89F4E32-3908-6936-2B30-825FE590ED64}"/>
              </a:ext>
            </a:extLst>
          </p:cNvPr>
          <p:cNvSpPr/>
          <p:nvPr/>
        </p:nvSpPr>
        <p:spPr>
          <a:xfrm>
            <a:off x="604839" y="644523"/>
            <a:ext cx="5267328" cy="6445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Realizacje</a:t>
            </a:r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57CA035E-481C-23FA-84DA-547E5955DE69}"/>
              </a:ext>
            </a:extLst>
          </p:cNvPr>
          <p:cNvSpPr/>
          <p:nvPr/>
        </p:nvSpPr>
        <p:spPr>
          <a:xfrm>
            <a:off x="604839" y="3355976"/>
            <a:ext cx="4143375" cy="30398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58773" marR="0" lvl="0" indent="-357192" algn="l" defTabSz="449263" rtl="0" fontAlgn="auto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723902" algn="l"/>
                <a:tab pos="1447795" algn="l"/>
                <a:tab pos="2171699" algn="l"/>
                <a:tab pos="2895602" algn="l"/>
                <a:tab pos="361949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1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350 podmiotów </a:t>
            </a: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publicznych </a:t>
            </a:r>
            <a:b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</a:b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korzystających z naszych rozwiązań,</a:t>
            </a:r>
          </a:p>
          <a:p>
            <a:pPr marL="358773" marR="0" lvl="0" indent="-357192" algn="l" defTabSz="449263" rtl="0" fontAlgn="auto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723902" algn="l"/>
                <a:tab pos="1447795" algn="l"/>
                <a:tab pos="2171699" algn="l"/>
                <a:tab pos="2895602" algn="l"/>
                <a:tab pos="361949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1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160 instytucji </a:t>
            </a: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objętych opieką autorską,</a:t>
            </a:r>
          </a:p>
          <a:p>
            <a:pPr marL="358773" marR="0" lvl="0" indent="-357192" algn="l" defTabSz="449263" rtl="0" fontAlgn="auto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723902" algn="l"/>
                <a:tab pos="1447795" algn="l"/>
                <a:tab pos="2171699" algn="l"/>
                <a:tab pos="2895602" algn="l"/>
                <a:tab pos="361949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1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1000 godzin </a:t>
            </a: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przeprowadzonych szkoleń,</a:t>
            </a:r>
          </a:p>
          <a:p>
            <a:pPr marL="358773" marR="0" lvl="0" indent="-357192" algn="l" defTabSz="449263" rtl="0" fontAlgn="auto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723902" algn="l"/>
                <a:tab pos="1447795" algn="l"/>
                <a:tab pos="2171699" algn="l"/>
                <a:tab pos="2895602" algn="l"/>
                <a:tab pos="361949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1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3000 zgłoszeń </a:t>
            </a: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rozwiązanych przez dedykowany helpdesk,</a:t>
            </a:r>
          </a:p>
          <a:p>
            <a:pPr marL="358773" marR="0" lvl="0" indent="-357192" algn="l" defTabSz="449263" rtl="0" fontAlgn="auto" hangingPunct="1">
              <a:lnSpc>
                <a:spcPct val="113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723902" algn="l"/>
                <a:tab pos="1447795" algn="l"/>
                <a:tab pos="2171699" algn="l"/>
                <a:tab pos="2895602" algn="l"/>
                <a:tab pos="361949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1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8600 godzin</a:t>
            </a:r>
            <a:r>
              <a:rPr lang="pl-PL" sz="1500" b="0" i="0" u="none" strike="noStrike" kern="1200" cap="none" spc="0" baseline="0" dirty="0">
                <a:solidFill>
                  <a:srgbClr val="000000"/>
                </a:solidFill>
                <a:uFillTx/>
                <a:latin typeface="Open Sans" pitchFamily="34"/>
                <a:ea typeface="Microsoft YaHei" pitchFamily="34"/>
                <a:cs typeface="Open Sans" pitchFamily="34"/>
              </a:rPr>
              <a:t> spędzonych nad redakcją treści pod kątem dostępności.</a:t>
            </a:r>
          </a:p>
        </p:txBody>
      </p:sp>
      <p:pic>
        <p:nvPicPr>
          <p:cNvPr id="6" name="Picture 5" descr="Grafika przestawia kontur mapy Polski z naniesionymi punktami oznaczającymi lokalizacje zrealizowanych przez Dostępną Polskę projektów dla podmiotów publicznych">
            <a:extLst>
              <a:ext uri="{FF2B5EF4-FFF2-40B4-BE49-F238E27FC236}">
                <a16:creationId xmlns:a16="http://schemas.microsoft.com/office/drawing/2014/main" id="{033476B1-2B9B-4E43-FD4B-D0A1D2672C8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20012">
            <a:off x="4239341" y="1041621"/>
            <a:ext cx="4367210" cy="383222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03D181A-F8FC-2BE8-97BC-DEEF63E4F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15217" y="6289672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61D422-1564-DFA1-E06D-208EB40EA5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134346" y="346072"/>
            <a:ext cx="1260472" cy="88741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7E8737B-F67C-210A-D6EA-3ABD3BCCDFB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Obraz 2" descr="Grafika przedstawia przykładową realizację wykonaną przez Dostępną Polskę. Przedstawiona jest strona główna Sądu Apelacyjnego w Warszawie w wersji standardowej oraz z wysokim kontrastem.">
            <a:extLst>
              <a:ext uri="{FF2B5EF4-FFF2-40B4-BE49-F238E27FC236}">
                <a16:creationId xmlns:a16="http://schemas.microsoft.com/office/drawing/2014/main" id="{752A2948-5348-968A-C814-8549536BA6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0527" y="-82231"/>
            <a:ext cx="12442524" cy="68480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DF12A93-5299-238E-C14D-B52DBEEB1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836145" y="6264270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A10BA20A-2972-C81A-D3A7-CB0AE88EFB0C}"/>
              </a:ext>
            </a:extLst>
          </p:cNvPr>
          <p:cNvSpPr/>
          <p:nvPr/>
        </p:nvSpPr>
        <p:spPr>
          <a:xfrm>
            <a:off x="604839" y="1004889"/>
            <a:ext cx="5267328" cy="6445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realizacje</a:t>
            </a: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9C211531-BF10-C542-E102-56C1F9C62A86}"/>
              </a:ext>
            </a:extLst>
          </p:cNvPr>
          <p:cNvSpPr/>
          <p:nvPr/>
        </p:nvSpPr>
        <p:spPr>
          <a:xfrm>
            <a:off x="8973190" y="793434"/>
            <a:ext cx="2351333" cy="41774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1" i="0" u="none" strike="noStrike" kern="1200" cap="none" spc="0" baseline="0">
                <a:solidFill>
                  <a:srgbClr val="23544B"/>
                </a:solidFill>
                <a:uFillTx/>
                <a:latin typeface="Open Sans"/>
                <a:ea typeface="Microsoft YaHei"/>
                <a:cs typeface="Arial"/>
              </a:rPr>
              <a:t>Sąd Apelacyjny</a:t>
            </a:r>
            <a:endParaRPr lang="pl-PL" sz="2000" b="1" i="0" u="none" strike="noStrike" kern="1200" cap="none" spc="0" baseline="0">
              <a:solidFill>
                <a:srgbClr val="23544B"/>
              </a:solidFill>
              <a:uFillTx/>
              <a:latin typeface="Arial" pitchFamily="34"/>
              <a:ea typeface="Microsoft YaHei" pitchFamily="34"/>
              <a:cs typeface="Arial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68DB3DE-1FEE-8EE6-E38A-0D59B262309E}"/>
              </a:ext>
            </a:extLst>
          </p:cNvPr>
          <p:cNvSpPr/>
          <p:nvPr/>
        </p:nvSpPr>
        <p:spPr>
          <a:xfrm>
            <a:off x="604839" y="585792"/>
            <a:ext cx="5267328" cy="1073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/>
                <a:ea typeface="Open Sans Extrabold"/>
                <a:cs typeface="Open Sans Extrabold"/>
              </a:rPr>
              <a:t>Przykładowe</a:t>
            </a:r>
          </a:p>
          <a:p>
            <a:pPr marL="0" marR="0" lvl="0" indent="0" algn="l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000000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</p:txBody>
      </p:sp>
      <p:pic>
        <p:nvPicPr>
          <p:cNvPr id="8" name="Obraz 5" descr="Godło Rzeczypospolitej Polskiej">
            <a:extLst>
              <a:ext uri="{FF2B5EF4-FFF2-40B4-BE49-F238E27FC236}">
                <a16:creationId xmlns:a16="http://schemas.microsoft.com/office/drawing/2014/main" id="{6FCD898F-C9F7-E0B4-BE4C-8586164233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973" y="582491"/>
            <a:ext cx="1047746" cy="123825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851B4240-1A3F-15B8-FC66-0915D7D2C5C9}"/>
              </a:ext>
            </a:extLst>
          </p:cNvPr>
          <p:cNvSpPr/>
          <p:nvPr/>
        </p:nvSpPr>
        <p:spPr>
          <a:xfrm>
            <a:off x="9606238" y="1121676"/>
            <a:ext cx="1718285" cy="33759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5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Microsoft YaHei"/>
                <a:cs typeface="Arial"/>
              </a:rPr>
              <a:t>w Warszawie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B609F5-3FA6-C1CC-1219-DBAE728C0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7DB654-A34D-7939-0017-FAB3B96389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36145" y="6264270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862221-9A7C-ADC8-CD3B-8AA1AE435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967285" y="191356"/>
            <a:ext cx="6624635" cy="441642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713EB0A2-738F-46D4-0A4C-23200830E03D}"/>
              </a:ext>
            </a:extLst>
          </p:cNvPr>
          <p:cNvSpPr/>
          <p:nvPr/>
        </p:nvSpPr>
        <p:spPr>
          <a:xfrm>
            <a:off x="604839" y="1004889"/>
            <a:ext cx="5267328" cy="6445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realizacje</a:t>
            </a:r>
          </a:p>
        </p:txBody>
      </p:sp>
      <p:pic>
        <p:nvPicPr>
          <p:cNvPr id="6" name="Picture 7" descr="Grafika przedstawia przykładową realizację wykonaną przez Dostępną Polskę. Przedstawiona jest strona główna Samorządowego Zakładu Opieki Zdrowotnej w Pińczowie w wersji mobilnej i deskopowej">
            <a:extLst>
              <a:ext uri="{FF2B5EF4-FFF2-40B4-BE49-F238E27FC236}">
                <a16:creationId xmlns:a16="http://schemas.microsoft.com/office/drawing/2014/main" id="{17D23302-35A7-1FD2-B3BB-5F2CFCEE7F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1004889"/>
            <a:ext cx="12191996" cy="6096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6" descr="Logo Samorządowego Zakładu Opieki Zdrowotnej w Pińczowie">
            <a:extLst>
              <a:ext uri="{FF2B5EF4-FFF2-40B4-BE49-F238E27FC236}">
                <a16:creationId xmlns:a16="http://schemas.microsoft.com/office/drawing/2014/main" id="{54C4C36A-B23F-B6C0-12BE-37A3B6D3897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67399" y="433718"/>
            <a:ext cx="2672114" cy="228063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Obraz 1" descr="Obraz zawierający tekst, zrzut ekranu, Telefon komórkowy, Urządzenie przenośne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1ADCBE68-41EC-2E41-F211-ADFE525C4B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60232" y="3042702"/>
            <a:ext cx="1633977" cy="292274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9" name="Freeform 4">
            <a:extLst>
              <a:ext uri="{FF2B5EF4-FFF2-40B4-BE49-F238E27FC236}">
                <a16:creationId xmlns:a16="http://schemas.microsoft.com/office/drawing/2014/main" id="{A1B0B41D-ACA7-5678-EF87-1A80F029A4A2}"/>
              </a:ext>
            </a:extLst>
          </p:cNvPr>
          <p:cNvSpPr/>
          <p:nvPr/>
        </p:nvSpPr>
        <p:spPr>
          <a:xfrm>
            <a:off x="604839" y="585792"/>
            <a:ext cx="5267328" cy="1073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/>
                <a:ea typeface="Open Sans Extrabold"/>
                <a:cs typeface="Open Sans Extrabold"/>
              </a:rPr>
              <a:t>Przykładowe</a:t>
            </a:r>
          </a:p>
          <a:p>
            <a:pPr marL="0" marR="0" lvl="0" indent="0" algn="l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000000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F23AAD-7CC2-AEEB-3257-173671FAB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CD3DD4-E83A-290D-BF6F-B3EBD2518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36145" y="6264270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0E20199A-1612-2D5A-B651-EC01D49422C1}"/>
              </a:ext>
            </a:extLst>
          </p:cNvPr>
          <p:cNvSpPr/>
          <p:nvPr/>
        </p:nvSpPr>
        <p:spPr>
          <a:xfrm>
            <a:off x="604839" y="585792"/>
            <a:ext cx="2971918" cy="1073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/>
                <a:ea typeface="Open Sans Extrabold"/>
                <a:cs typeface="Open Sans Extrabold"/>
              </a:rPr>
              <a:t>Przykładowe</a:t>
            </a:r>
          </a:p>
          <a:p>
            <a:pPr marL="0" marR="0" lvl="0" indent="0" algn="l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000000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129D9CE8-CAD6-35BD-8B8F-F2FDA37958C4}"/>
              </a:ext>
            </a:extLst>
          </p:cNvPr>
          <p:cNvSpPr/>
          <p:nvPr/>
        </p:nvSpPr>
        <p:spPr>
          <a:xfrm>
            <a:off x="604839" y="1004889"/>
            <a:ext cx="2964009" cy="61561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realizacje</a:t>
            </a:r>
          </a:p>
        </p:txBody>
      </p:sp>
      <p:pic>
        <p:nvPicPr>
          <p:cNvPr id="6" name="Obraz 4" descr="Grafika przedstawia przykładową realizację wykonaną przez Dostępną Polskę. Przedstawiona jest strona główna Ośrodka sportu i rekreacji w Kłobucku w wersji mobilnej i deskopowej">
            <a:extLst>
              <a:ext uri="{FF2B5EF4-FFF2-40B4-BE49-F238E27FC236}">
                <a16:creationId xmlns:a16="http://schemas.microsoft.com/office/drawing/2014/main" id="{5A379E27-F02A-F937-D2D1-26C8A56FA2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60426" y="2295034"/>
            <a:ext cx="12191996" cy="456565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4108E2CF-95FD-8A25-4984-155E8CC44BE4}"/>
              </a:ext>
            </a:extLst>
          </p:cNvPr>
          <p:cNvSpPr/>
          <p:nvPr/>
        </p:nvSpPr>
        <p:spPr>
          <a:xfrm>
            <a:off x="4811819" y="1987420"/>
            <a:ext cx="1718285" cy="255839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1000" b="0" i="0" u="none" strike="noStrike" kern="1200" cap="none" spc="0" baseline="0">
                <a:solidFill>
                  <a:srgbClr val="000000"/>
                </a:solidFill>
                <a:uFillTx/>
                <a:latin typeface="Open Sans"/>
                <a:ea typeface="Microsoft YaHei"/>
                <a:cs typeface="Arial"/>
              </a:rPr>
              <a:t>Gmina Kłobuck</a:t>
            </a:r>
            <a:endParaRPr lang="pl-PL" sz="1000" b="0" i="0" u="none" strike="noStrike" kern="1200" cap="none" spc="0" baseline="0">
              <a:solidFill>
                <a:srgbClr val="000000"/>
              </a:solidFill>
              <a:uFillTx/>
              <a:latin typeface="Open Sans"/>
              <a:ea typeface="Microsoft YaHei" pitchFamily="34"/>
              <a:cs typeface="Arial" pitchFamily="34"/>
            </a:endParaRPr>
          </a:p>
        </p:txBody>
      </p:sp>
      <p:pic>
        <p:nvPicPr>
          <p:cNvPr id="8" name="Obraz 3" descr="Herb Gminy Kłobuck">
            <a:extLst>
              <a:ext uri="{FF2B5EF4-FFF2-40B4-BE49-F238E27FC236}">
                <a16:creationId xmlns:a16="http://schemas.microsoft.com/office/drawing/2014/main" id="{B9D2B7A4-CA1A-4BAB-746F-B028E3A65B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0325" y="736951"/>
            <a:ext cx="1125196" cy="12516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Obraz 1" descr="Grafika przedstawia przykładową realizację wykonaną przez Dostępną Polskę. Przedstawiona jest strona Ośrodka sportu i rekreacji w Kłobucku w wersji mobilnej z widokiem na trzy różne podstrony.">
            <a:extLst>
              <a:ext uri="{FF2B5EF4-FFF2-40B4-BE49-F238E27FC236}">
                <a16:creationId xmlns:a16="http://schemas.microsoft.com/office/drawing/2014/main" id="{99921E87-256C-A85A-36B1-874332B9F0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5522" y="0"/>
            <a:ext cx="4692645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FB755B-FDA9-404D-2BA7-A05D0F162A7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18F06AC-4F44-2DD2-486C-238DACE5E420}"/>
              </a:ext>
            </a:extLst>
          </p:cNvPr>
          <p:cNvSpPr/>
          <p:nvPr/>
        </p:nvSpPr>
        <p:spPr>
          <a:xfrm>
            <a:off x="604839" y="585792"/>
            <a:ext cx="5267328" cy="1073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000000"/>
                </a:solidFill>
                <a:uFillTx/>
                <a:latin typeface="Open Sans Extrabold"/>
                <a:ea typeface="Open Sans Extrabold"/>
                <a:cs typeface="Open Sans Extrabold"/>
              </a:rPr>
              <a:t>Przykładowe</a:t>
            </a:r>
          </a:p>
          <a:p>
            <a:pPr marL="0" marR="0" lvl="0" indent="0" algn="l" defTabSz="449263" rtl="0" fontAlgn="auto" hangingPunct="0">
              <a:lnSpc>
                <a:spcPct val="112999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3200" b="0" i="0" u="none" strike="noStrike" kern="1200" cap="none" spc="0" baseline="0">
              <a:solidFill>
                <a:srgbClr val="000000"/>
              </a:solidFill>
              <a:uFillTx/>
              <a:latin typeface="Open Sans Extrabold" pitchFamily="34"/>
              <a:ea typeface="Microsoft YaHei" pitchFamily="34"/>
              <a:cs typeface="Open Sans Extrabold" pitchFamily="34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F937F364-7C31-4E86-1D60-DB0CEAAFD7F0}"/>
              </a:ext>
            </a:extLst>
          </p:cNvPr>
          <p:cNvSpPr/>
          <p:nvPr/>
        </p:nvSpPr>
        <p:spPr>
          <a:xfrm>
            <a:off x="604839" y="1004889"/>
            <a:ext cx="5267328" cy="64452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*/ 1 0 1"/>
              <a:gd name="f8" fmla="+- 0 0 -90"/>
              <a:gd name="f9" fmla="*/ f3 1 21600"/>
              <a:gd name="f10" fmla="*/ f4 1 21600"/>
              <a:gd name="f11" fmla="*/ f7 1 51712"/>
              <a:gd name="f12" fmla="+- f6 0 f5"/>
              <a:gd name="f13" fmla="*/ f8 f0 1"/>
              <a:gd name="f14" fmla="+- f6 0 f11"/>
              <a:gd name="f15" fmla="*/ f12 1 21600"/>
              <a:gd name="f16" fmla="*/ 0 f12 1"/>
              <a:gd name="f17" fmla="*/ 21600 f12 1"/>
              <a:gd name="f18" fmla="*/ f13 1 f2"/>
              <a:gd name="f19" fmla="*/ f14 1 21600"/>
              <a:gd name="f20" fmla="*/ f16 1 21600"/>
              <a:gd name="f21" fmla="*/ f17 1 21600"/>
              <a:gd name="f22" fmla="+- f18 0 f1"/>
              <a:gd name="f23" fmla="*/ f11 1 f19"/>
              <a:gd name="f24" fmla="*/ f6 1 f19"/>
              <a:gd name="f25" fmla="*/ f20 1 f15"/>
              <a:gd name="f26" fmla="*/ f21 1 f15"/>
              <a:gd name="f27" fmla="*/ f23 f12 1"/>
              <a:gd name="f28" fmla="*/ f24 f12 1"/>
              <a:gd name="f29" fmla="*/ f25 f9 1"/>
              <a:gd name="f30" fmla="*/ f25 f10 1"/>
              <a:gd name="f31" fmla="*/ f26 f9 1"/>
              <a:gd name="f32" fmla="*/ f26 f10 1"/>
              <a:gd name="f33" fmla="*/ f27 1 21600"/>
              <a:gd name="f34" fmla="*/ f28 1 21600"/>
              <a:gd name="f35" fmla="*/ f33 1 f15"/>
              <a:gd name="f36" fmla="*/ f34 1 f15"/>
              <a:gd name="f37" fmla="*/ f35 f9 1"/>
              <a:gd name="f38" fmla="*/ f36 f9 1"/>
              <a:gd name="f39" fmla="*/ f36 f10 1"/>
              <a:gd name="f40" fmla="*/ f35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2">
                <a:pos x="f29" y="f30"/>
              </a:cxn>
              <a:cxn ang="f22">
                <a:pos x="f31" y="f30"/>
              </a:cxn>
              <a:cxn ang="f22">
                <a:pos x="f31" y="f32"/>
              </a:cxn>
              <a:cxn ang="f22">
                <a:pos x="f29" y="f32"/>
              </a:cxn>
              <a:cxn ang="f22">
                <a:pos x="f29" y="f30"/>
              </a:cxn>
            </a:cxnLst>
            <a:rect l="f37" t="f40" r="f38" b="f39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449263" rtl="0" fontAlgn="auto" hangingPunct="1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723903" algn="l"/>
                <a:tab pos="1447796" algn="l"/>
                <a:tab pos="2171699" algn="l"/>
                <a:tab pos="2895603" algn="l"/>
                <a:tab pos="3619496" algn="l"/>
                <a:tab pos="4343400" algn="l"/>
                <a:tab pos="5067303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3200" b="0" i="0" u="none" strike="noStrike" kern="1200" cap="none" spc="0" baseline="0">
                <a:solidFill>
                  <a:srgbClr val="D44503"/>
                </a:solidFill>
                <a:uFillTx/>
                <a:latin typeface="Open Sans Extrabold" pitchFamily="34"/>
                <a:ea typeface="Microsoft YaHei" pitchFamily="34"/>
                <a:cs typeface="Open Sans Extrabold" pitchFamily="34"/>
              </a:rPr>
              <a:t>realizacje</a:t>
            </a: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1AB1F914-18E4-0E4E-D90F-A7874589D6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836145" y="6264270"/>
            <a:ext cx="1036636" cy="261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 descr="Grafika przedstawia przykładową realizację wykonaną przez Dostępną Polskę. Przedstawiona jest strona główna MZK w Krotoszynie w wersji mobilnej i deskopowej">
            <a:extLst>
              <a:ext uri="{FF2B5EF4-FFF2-40B4-BE49-F238E27FC236}">
                <a16:creationId xmlns:a16="http://schemas.microsoft.com/office/drawing/2014/main" id="{0A9F9F64-BA44-4028-E427-466D5B37C86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55601" y="504611"/>
            <a:ext cx="8859841" cy="55372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9F345DD8-A896-ADC5-A559-666AB5A81E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96000" y="2972458"/>
            <a:ext cx="7704140" cy="47942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4" descr="Miejski Zakład komunikacji w Krotoszynie">
            <a:extLst>
              <a:ext uri="{FF2B5EF4-FFF2-40B4-BE49-F238E27FC236}">
                <a16:creationId xmlns:a16="http://schemas.microsoft.com/office/drawing/2014/main" id="{A0C3A828-C734-B6ED-3791-99E3AB96E07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37533" y="760936"/>
            <a:ext cx="2879765" cy="264727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255</Words>
  <Application>Microsoft Office PowerPoint</Application>
  <PresentationFormat>Panoramiczny</PresentationFormat>
  <Paragraphs>80</Paragraphs>
  <Slides>14</Slides>
  <Notes>13</Notes>
  <HiddenSlides>0</HiddenSlides>
  <MMClips>1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14</vt:i4>
      </vt:variant>
    </vt:vector>
  </HeadingPairs>
  <TitlesOfParts>
    <vt:vector size="22" baseType="lpstr">
      <vt:lpstr>Aptos</vt:lpstr>
      <vt:lpstr>Arial</vt:lpstr>
      <vt:lpstr>Open Sans</vt:lpstr>
      <vt:lpstr>Open Sans Extrabold</vt:lpstr>
      <vt:lpstr>Times New Roman</vt:lpstr>
      <vt:lpstr>Office Theme</vt:lpstr>
      <vt:lpstr>Office Theme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Agencja iArt</cp:lastModifiedBy>
  <cp:revision>213</cp:revision>
  <cp:lastPrinted>1601-01-01T00:00:00Z</cp:lastPrinted>
  <dcterms:created xsi:type="dcterms:W3CDTF">1601-01-01T00:00:00Z</dcterms:created>
  <dcterms:modified xsi:type="dcterms:W3CDTF">2025-04-01T10:14:42Z</dcterms:modified>
</cp:coreProperties>
</file>