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1"/>
  </p:sldMasterIdLst>
  <p:notesMasterIdLst>
    <p:notesMasterId r:id="rId16"/>
  </p:notesMasterIdLst>
  <p:sldIdLst>
    <p:sldId id="655" r:id="rId2"/>
    <p:sldId id="656" r:id="rId3"/>
    <p:sldId id="657" r:id="rId4"/>
    <p:sldId id="658" r:id="rId5"/>
    <p:sldId id="659" r:id="rId6"/>
    <p:sldId id="660" r:id="rId7"/>
    <p:sldId id="665" r:id="rId8"/>
    <p:sldId id="666" r:id="rId9"/>
    <p:sldId id="674" r:id="rId10"/>
    <p:sldId id="711" r:id="rId11"/>
    <p:sldId id="653" r:id="rId12"/>
    <p:sldId id="710" r:id="rId13"/>
    <p:sldId id="295" r:id="rId14"/>
    <p:sldId id="493" r:id="rId15"/>
  </p:sldIdLst>
  <p:sldSz cx="12192000" cy="6858000"/>
  <p:notesSz cx="6797675" cy="9926638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14" autoAdjust="0"/>
    <p:restoredTop sz="86358" autoAdjust="0"/>
  </p:normalViewPr>
  <p:slideViewPr>
    <p:cSldViewPr snapToGrid="0">
      <p:cViewPr>
        <p:scale>
          <a:sx n="75" d="100"/>
          <a:sy n="75" d="100"/>
        </p:scale>
        <p:origin x="610" y="26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D88F62-1D9E-4F9B-B3F9-020927B728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A482D8E-E84B-4B19-8E05-994E1C1E7349}">
      <dgm:prSet/>
      <dgm:spPr/>
      <dgm:t>
        <a:bodyPr/>
        <a:lstStyle/>
        <a:p>
          <a:pPr algn="l"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Gmina Przyjazna Seniorom</a:t>
          </a:r>
        </a:p>
      </dgm:t>
    </dgm:pt>
    <dgm:pt modelId="{FF8EED01-7AE9-4741-82F2-792665131C81}" type="parTrans" cxnId="{CDF289B8-FFDA-4283-BC0E-CB98A26462A8}">
      <dgm:prSet/>
      <dgm:spPr/>
      <dgm:t>
        <a:bodyPr/>
        <a:lstStyle/>
        <a:p>
          <a:pPr algn="ctr"/>
          <a:endParaRPr lang="pl-PL"/>
        </a:p>
      </dgm:t>
    </dgm:pt>
    <dgm:pt modelId="{EE7ED56E-B3A6-46E4-BF47-8A79595374C8}" type="sibTrans" cxnId="{CDF289B8-FFDA-4283-BC0E-CB98A26462A8}">
      <dgm:prSet/>
      <dgm:spPr/>
      <dgm:t>
        <a:bodyPr/>
        <a:lstStyle/>
        <a:p>
          <a:pPr algn="ctr"/>
          <a:endParaRPr lang="pl-PL"/>
        </a:p>
      </dgm:t>
    </dgm:pt>
    <dgm:pt modelId="{DF0998CA-A3C1-473D-9682-D9ED05CFECCC}">
      <dgm:prSet/>
      <dgm:spPr/>
      <dgm:t>
        <a:bodyPr/>
        <a:lstStyle/>
        <a:p>
          <a:pPr algn="l"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Ogólnopolska Karta Seniora</a:t>
          </a:r>
        </a:p>
      </dgm:t>
    </dgm:pt>
    <dgm:pt modelId="{EFD3A8BB-600D-42B1-8457-4C7844D1C1CD}" type="parTrans" cxnId="{3ED1FB92-34DC-4793-9B0A-803C3FC6703C}">
      <dgm:prSet/>
      <dgm:spPr/>
      <dgm:t>
        <a:bodyPr/>
        <a:lstStyle/>
        <a:p>
          <a:pPr algn="ctr"/>
          <a:endParaRPr lang="pl-PL"/>
        </a:p>
      </dgm:t>
    </dgm:pt>
    <dgm:pt modelId="{0C6A64B3-68D2-492F-A643-7BA701BD1546}" type="sibTrans" cxnId="{3ED1FB92-34DC-4793-9B0A-803C3FC6703C}">
      <dgm:prSet/>
      <dgm:spPr/>
      <dgm:t>
        <a:bodyPr/>
        <a:lstStyle/>
        <a:p>
          <a:pPr algn="ctr"/>
          <a:endParaRPr lang="pl-PL"/>
        </a:p>
      </dgm:t>
    </dgm:pt>
    <dgm:pt modelId="{2669F283-C398-42DC-9640-7E51AB08AB95}">
      <dgm:prSet/>
      <dgm:spPr/>
      <dgm:t>
        <a:bodyPr/>
        <a:lstStyle/>
        <a:p>
          <a:pPr algn="l"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Ogólnopolski magazyn Głos Seniora</a:t>
          </a:r>
        </a:p>
      </dgm:t>
    </dgm:pt>
    <dgm:pt modelId="{8C23E1DF-12C1-49DD-87B5-98894EA33337}" type="parTrans" cxnId="{B6B4350E-4671-4D79-A86A-72656BF71A9B}">
      <dgm:prSet/>
      <dgm:spPr/>
      <dgm:t>
        <a:bodyPr/>
        <a:lstStyle/>
        <a:p>
          <a:pPr algn="ctr"/>
          <a:endParaRPr lang="pl-PL"/>
        </a:p>
      </dgm:t>
    </dgm:pt>
    <dgm:pt modelId="{B65CF8EB-401C-4936-AE27-447955EE4BF4}" type="sibTrans" cxnId="{B6B4350E-4671-4D79-A86A-72656BF71A9B}">
      <dgm:prSet/>
      <dgm:spPr/>
      <dgm:t>
        <a:bodyPr/>
        <a:lstStyle/>
        <a:p>
          <a:pPr algn="ctr"/>
          <a:endParaRPr lang="pl-PL"/>
        </a:p>
      </dgm:t>
    </dgm:pt>
    <dgm:pt modelId="{93A8A8AD-1DA3-444D-BDB6-1E4F08EA18A7}">
      <dgm:prSet/>
      <dgm:spPr/>
      <dgm:t>
        <a:bodyPr/>
        <a:lstStyle/>
        <a:p>
          <a:pPr algn="l"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Międzynarodowe </a:t>
          </a:r>
          <a:r>
            <a:rPr lang="pl-PL" dirty="0" err="1">
              <a:latin typeface="Arial" panose="020B0604020202020204" pitchFamily="34" charset="0"/>
              <a:cs typeface="Arial" panose="020B0604020202020204" pitchFamily="34" charset="0"/>
            </a:rPr>
            <a:t>Senioralia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 w Krakowie</a:t>
          </a:r>
        </a:p>
      </dgm:t>
    </dgm:pt>
    <dgm:pt modelId="{13C6328F-0A9E-42EC-AB0B-5A19219B3BE5}" type="parTrans" cxnId="{CC298725-33CF-4819-BE1E-6768F172966A}">
      <dgm:prSet/>
      <dgm:spPr/>
      <dgm:t>
        <a:bodyPr/>
        <a:lstStyle/>
        <a:p>
          <a:pPr algn="ctr"/>
          <a:endParaRPr lang="pl-PL"/>
        </a:p>
      </dgm:t>
    </dgm:pt>
    <dgm:pt modelId="{B39007F2-4CFA-4D39-9932-A1270CEE51A7}" type="sibTrans" cxnId="{CC298725-33CF-4819-BE1E-6768F172966A}">
      <dgm:prSet/>
      <dgm:spPr/>
      <dgm:t>
        <a:bodyPr/>
        <a:lstStyle/>
        <a:p>
          <a:pPr algn="ctr"/>
          <a:endParaRPr lang="pl-PL"/>
        </a:p>
      </dgm:t>
    </dgm:pt>
    <dgm:pt modelId="{910DF13D-DC14-4C7F-A4E1-E15CDA2FEBC7}">
      <dgm:prSet/>
      <dgm:spPr/>
      <dgm:t>
        <a:bodyPr/>
        <a:lstStyle/>
        <a:p>
          <a:pPr algn="l"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Głos Seniora TV</a:t>
          </a:r>
        </a:p>
      </dgm:t>
    </dgm:pt>
    <dgm:pt modelId="{3684E713-BB92-4EF3-8810-2A65DC9A6817}" type="parTrans" cxnId="{00ECDCC8-947B-4142-9064-0ACE6397F815}">
      <dgm:prSet/>
      <dgm:spPr/>
      <dgm:t>
        <a:bodyPr/>
        <a:lstStyle/>
        <a:p>
          <a:endParaRPr lang="pl-PL"/>
        </a:p>
      </dgm:t>
    </dgm:pt>
    <dgm:pt modelId="{8619E797-44BD-4D10-AAA6-190369D8FEE9}" type="sibTrans" cxnId="{00ECDCC8-947B-4142-9064-0ACE6397F815}">
      <dgm:prSet/>
      <dgm:spPr/>
      <dgm:t>
        <a:bodyPr/>
        <a:lstStyle/>
        <a:p>
          <a:endParaRPr lang="pl-PL"/>
        </a:p>
      </dgm:t>
    </dgm:pt>
    <dgm:pt modelId="{E7441B15-FD06-4317-8F77-CD9E9342615E}" type="pres">
      <dgm:prSet presAssocID="{86D88F62-1D9E-4F9B-B3F9-020927B7288F}" presName="linear" presStyleCnt="0">
        <dgm:presLayoutVars>
          <dgm:animLvl val="lvl"/>
          <dgm:resizeHandles val="exact"/>
        </dgm:presLayoutVars>
      </dgm:prSet>
      <dgm:spPr/>
    </dgm:pt>
    <dgm:pt modelId="{72B8DEF8-92AC-4112-B348-B9BBA5B97DC6}" type="pres">
      <dgm:prSet presAssocID="{EA482D8E-E84B-4B19-8E05-994E1C1E734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7CA1F87-968A-42A0-839F-A0C64458CC71}" type="pres">
      <dgm:prSet presAssocID="{EE7ED56E-B3A6-46E4-BF47-8A79595374C8}" presName="spacer" presStyleCnt="0"/>
      <dgm:spPr/>
    </dgm:pt>
    <dgm:pt modelId="{553BC044-53BE-41B1-A06F-DBD40A5E3179}" type="pres">
      <dgm:prSet presAssocID="{DF0998CA-A3C1-473D-9682-D9ED05CFECC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B58CEE7-A4DC-406E-B611-25339786F2D2}" type="pres">
      <dgm:prSet presAssocID="{0C6A64B3-68D2-492F-A643-7BA701BD1546}" presName="spacer" presStyleCnt="0"/>
      <dgm:spPr/>
    </dgm:pt>
    <dgm:pt modelId="{43FA4647-82F0-4903-BE6C-2DFC9F3D5CCC}" type="pres">
      <dgm:prSet presAssocID="{2669F283-C398-42DC-9640-7E51AB08AB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D857A14-2ECB-43B1-B30B-DB8FD36367CA}" type="pres">
      <dgm:prSet presAssocID="{B65CF8EB-401C-4936-AE27-447955EE4BF4}" presName="spacer" presStyleCnt="0"/>
      <dgm:spPr/>
    </dgm:pt>
    <dgm:pt modelId="{2B3971B0-9228-41B5-8529-B4C5F58D18C0}" type="pres">
      <dgm:prSet presAssocID="{93A8A8AD-1DA3-444D-BDB6-1E4F08EA18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D114673-92C3-40BB-8F89-AFE4D58A8C7C}" type="pres">
      <dgm:prSet presAssocID="{B39007F2-4CFA-4D39-9932-A1270CEE51A7}" presName="spacer" presStyleCnt="0"/>
      <dgm:spPr/>
    </dgm:pt>
    <dgm:pt modelId="{E4ECFB9F-A9E5-4DDE-A5DB-8DF45814DB67}" type="pres">
      <dgm:prSet presAssocID="{910DF13D-DC14-4C7F-A4E1-E15CDA2FEBC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B6B4350E-4671-4D79-A86A-72656BF71A9B}" srcId="{86D88F62-1D9E-4F9B-B3F9-020927B7288F}" destId="{2669F283-C398-42DC-9640-7E51AB08AB95}" srcOrd="2" destOrd="0" parTransId="{8C23E1DF-12C1-49DD-87B5-98894EA33337}" sibTransId="{B65CF8EB-401C-4936-AE27-447955EE4BF4}"/>
    <dgm:cxn modelId="{CC298725-33CF-4819-BE1E-6768F172966A}" srcId="{86D88F62-1D9E-4F9B-B3F9-020927B7288F}" destId="{93A8A8AD-1DA3-444D-BDB6-1E4F08EA18A7}" srcOrd="3" destOrd="0" parTransId="{13C6328F-0A9E-42EC-AB0B-5A19219B3BE5}" sibTransId="{B39007F2-4CFA-4D39-9932-A1270CEE51A7}"/>
    <dgm:cxn modelId="{AF35093D-6E13-4F2A-B9BE-3619CBA33421}" type="presOf" srcId="{2669F283-C398-42DC-9640-7E51AB08AB95}" destId="{43FA4647-82F0-4903-BE6C-2DFC9F3D5CCC}" srcOrd="0" destOrd="0" presId="urn:microsoft.com/office/officeart/2005/8/layout/vList2"/>
    <dgm:cxn modelId="{3ED1FB92-34DC-4793-9B0A-803C3FC6703C}" srcId="{86D88F62-1D9E-4F9B-B3F9-020927B7288F}" destId="{DF0998CA-A3C1-473D-9682-D9ED05CFECCC}" srcOrd="1" destOrd="0" parTransId="{EFD3A8BB-600D-42B1-8457-4C7844D1C1CD}" sibTransId="{0C6A64B3-68D2-492F-A643-7BA701BD1546}"/>
    <dgm:cxn modelId="{ADDB6494-AD5F-4F65-A6F9-99E7D7DEAA50}" type="presOf" srcId="{DF0998CA-A3C1-473D-9682-D9ED05CFECCC}" destId="{553BC044-53BE-41B1-A06F-DBD40A5E3179}" srcOrd="0" destOrd="0" presId="urn:microsoft.com/office/officeart/2005/8/layout/vList2"/>
    <dgm:cxn modelId="{7E6A7798-239B-4D78-8C69-82706F38D58D}" type="presOf" srcId="{EA482D8E-E84B-4B19-8E05-994E1C1E7349}" destId="{72B8DEF8-92AC-4112-B348-B9BBA5B97DC6}" srcOrd="0" destOrd="0" presId="urn:microsoft.com/office/officeart/2005/8/layout/vList2"/>
    <dgm:cxn modelId="{FD06DC99-388E-4328-87A1-FBC26F3AE916}" type="presOf" srcId="{93A8A8AD-1DA3-444D-BDB6-1E4F08EA18A7}" destId="{2B3971B0-9228-41B5-8529-B4C5F58D18C0}" srcOrd="0" destOrd="0" presId="urn:microsoft.com/office/officeart/2005/8/layout/vList2"/>
    <dgm:cxn modelId="{44EFD69E-F7AB-49C9-A676-506CD5B75C0F}" type="presOf" srcId="{910DF13D-DC14-4C7F-A4E1-E15CDA2FEBC7}" destId="{E4ECFB9F-A9E5-4DDE-A5DB-8DF45814DB67}" srcOrd="0" destOrd="0" presId="urn:microsoft.com/office/officeart/2005/8/layout/vList2"/>
    <dgm:cxn modelId="{CDF289B8-FFDA-4283-BC0E-CB98A26462A8}" srcId="{86D88F62-1D9E-4F9B-B3F9-020927B7288F}" destId="{EA482D8E-E84B-4B19-8E05-994E1C1E7349}" srcOrd="0" destOrd="0" parTransId="{FF8EED01-7AE9-4741-82F2-792665131C81}" sibTransId="{EE7ED56E-B3A6-46E4-BF47-8A79595374C8}"/>
    <dgm:cxn modelId="{00ECDCC8-947B-4142-9064-0ACE6397F815}" srcId="{86D88F62-1D9E-4F9B-B3F9-020927B7288F}" destId="{910DF13D-DC14-4C7F-A4E1-E15CDA2FEBC7}" srcOrd="4" destOrd="0" parTransId="{3684E713-BB92-4EF3-8810-2A65DC9A6817}" sibTransId="{8619E797-44BD-4D10-AAA6-190369D8FEE9}"/>
    <dgm:cxn modelId="{AA3FF0E0-0466-4900-AD1A-727A26F1E71A}" type="presOf" srcId="{86D88F62-1D9E-4F9B-B3F9-020927B7288F}" destId="{E7441B15-FD06-4317-8F77-CD9E9342615E}" srcOrd="0" destOrd="0" presId="urn:microsoft.com/office/officeart/2005/8/layout/vList2"/>
    <dgm:cxn modelId="{D180EC74-1E24-4780-8332-33FAAE1F27AC}" type="presParOf" srcId="{E7441B15-FD06-4317-8F77-CD9E9342615E}" destId="{72B8DEF8-92AC-4112-B348-B9BBA5B97DC6}" srcOrd="0" destOrd="0" presId="urn:microsoft.com/office/officeart/2005/8/layout/vList2"/>
    <dgm:cxn modelId="{7C4BD227-593F-4929-B00D-ED6295CB1CFB}" type="presParOf" srcId="{E7441B15-FD06-4317-8F77-CD9E9342615E}" destId="{C7CA1F87-968A-42A0-839F-A0C64458CC71}" srcOrd="1" destOrd="0" presId="urn:microsoft.com/office/officeart/2005/8/layout/vList2"/>
    <dgm:cxn modelId="{244DCDE7-D204-44C0-B27B-F917E32BA82B}" type="presParOf" srcId="{E7441B15-FD06-4317-8F77-CD9E9342615E}" destId="{553BC044-53BE-41B1-A06F-DBD40A5E3179}" srcOrd="2" destOrd="0" presId="urn:microsoft.com/office/officeart/2005/8/layout/vList2"/>
    <dgm:cxn modelId="{516069F0-690C-4EBE-B7B9-2BE219658C85}" type="presParOf" srcId="{E7441B15-FD06-4317-8F77-CD9E9342615E}" destId="{2B58CEE7-A4DC-406E-B611-25339786F2D2}" srcOrd="3" destOrd="0" presId="urn:microsoft.com/office/officeart/2005/8/layout/vList2"/>
    <dgm:cxn modelId="{C68538B8-3AEB-4A83-8FE3-0313A995B379}" type="presParOf" srcId="{E7441B15-FD06-4317-8F77-CD9E9342615E}" destId="{43FA4647-82F0-4903-BE6C-2DFC9F3D5CCC}" srcOrd="4" destOrd="0" presId="urn:microsoft.com/office/officeart/2005/8/layout/vList2"/>
    <dgm:cxn modelId="{B110DE30-6017-4435-92C5-E701BCEBE62A}" type="presParOf" srcId="{E7441B15-FD06-4317-8F77-CD9E9342615E}" destId="{ED857A14-2ECB-43B1-B30B-DB8FD36367CA}" srcOrd="5" destOrd="0" presId="urn:microsoft.com/office/officeart/2005/8/layout/vList2"/>
    <dgm:cxn modelId="{58A1E3B8-FA2B-4258-96D1-70FB5708C2F0}" type="presParOf" srcId="{E7441B15-FD06-4317-8F77-CD9E9342615E}" destId="{2B3971B0-9228-41B5-8529-B4C5F58D18C0}" srcOrd="6" destOrd="0" presId="urn:microsoft.com/office/officeart/2005/8/layout/vList2"/>
    <dgm:cxn modelId="{5DE38B7C-410E-46BC-909B-A9F800C3FF27}" type="presParOf" srcId="{E7441B15-FD06-4317-8F77-CD9E9342615E}" destId="{AD114673-92C3-40BB-8F89-AFE4D58A8C7C}" srcOrd="7" destOrd="0" presId="urn:microsoft.com/office/officeart/2005/8/layout/vList2"/>
    <dgm:cxn modelId="{27137FB2-9953-4039-888D-5BBE0C965527}" type="presParOf" srcId="{E7441B15-FD06-4317-8F77-CD9E9342615E}" destId="{E4ECFB9F-A9E5-4DDE-A5DB-8DF45814DB6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2DEB0E-9415-4121-81F5-6FE71A2359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F0DC21-4B40-4264-845B-11563D28072B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Stop manipulacji – nie daj się oszukać</a:t>
          </a:r>
        </a:p>
      </dgm:t>
    </dgm:pt>
    <dgm:pt modelId="{93F2EF6C-C5C3-438A-AEC0-CE71C5BF43FF}" type="parTrans" cxnId="{0E31B7C9-F1C3-4281-8219-F37A1B830D7F}">
      <dgm:prSet/>
      <dgm:spPr/>
      <dgm:t>
        <a:bodyPr/>
        <a:lstStyle/>
        <a:p>
          <a:endParaRPr lang="pl-PL"/>
        </a:p>
      </dgm:t>
    </dgm:pt>
    <dgm:pt modelId="{F1028ABC-CE28-44A5-A5B5-D6814E2EBCFC}" type="sibTrans" cxnId="{0E31B7C9-F1C3-4281-8219-F37A1B830D7F}">
      <dgm:prSet/>
      <dgm:spPr/>
      <dgm:t>
        <a:bodyPr/>
        <a:lstStyle/>
        <a:p>
          <a:endParaRPr lang="pl-PL"/>
        </a:p>
      </dgm:t>
    </dgm:pt>
    <dgm:pt modelId="{7703CED8-8D3D-4D6A-B4CE-0D478E4E07B8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Solidarni z Seniorami – razem damy radę</a:t>
          </a:r>
        </a:p>
      </dgm:t>
    </dgm:pt>
    <dgm:pt modelId="{4DE8641F-7E69-4BE3-AA62-B4B0DCB441EF}" type="parTrans" cxnId="{78AE330F-87B2-4263-8D11-53FE9CE15136}">
      <dgm:prSet/>
      <dgm:spPr/>
      <dgm:t>
        <a:bodyPr/>
        <a:lstStyle/>
        <a:p>
          <a:endParaRPr lang="pl-PL"/>
        </a:p>
      </dgm:t>
    </dgm:pt>
    <dgm:pt modelId="{7B00E1B8-A675-4572-8461-210CD1B5DA6C}" type="sibTrans" cxnId="{78AE330F-87B2-4263-8D11-53FE9CE15136}">
      <dgm:prSet/>
      <dgm:spPr/>
      <dgm:t>
        <a:bodyPr/>
        <a:lstStyle/>
        <a:p>
          <a:endParaRPr lang="pl-PL"/>
        </a:p>
      </dgm:t>
    </dgm:pt>
    <dgm:pt modelId="{20C5878F-7B0A-4E69-9D45-B8F11A74B0A8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Pracodawca Przyjazny Seniorom</a:t>
          </a:r>
        </a:p>
      </dgm:t>
    </dgm:pt>
    <dgm:pt modelId="{BC72A866-D39F-4A56-9CEA-FEF05F0B686F}" type="parTrans" cxnId="{E8AF5304-340D-4E25-8F35-338C65D86780}">
      <dgm:prSet/>
      <dgm:spPr/>
      <dgm:t>
        <a:bodyPr/>
        <a:lstStyle/>
        <a:p>
          <a:endParaRPr lang="pl-PL"/>
        </a:p>
      </dgm:t>
    </dgm:pt>
    <dgm:pt modelId="{0E5306AC-D9E8-4326-83FD-2EA310B573B1}" type="sibTrans" cxnId="{E8AF5304-340D-4E25-8F35-338C65D86780}">
      <dgm:prSet/>
      <dgm:spPr/>
      <dgm:t>
        <a:bodyPr/>
        <a:lstStyle/>
        <a:p>
          <a:endParaRPr lang="pl-PL"/>
        </a:p>
      </dgm:t>
    </dgm:pt>
    <dgm:pt modelId="{BB4FA42F-534F-40E0-8BCC-3EC565D0982F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Noś</a:t>
          </a:r>
          <a:r>
            <a:rPr lang="pl-PL" baseline="0" dirty="0">
              <a:latin typeface="Arial" panose="020B0604020202020204" pitchFamily="34" charset="0"/>
              <a:cs typeface="Arial" panose="020B0604020202020204" pitchFamily="34" charset="0"/>
            </a:rPr>
            <a:t> odblaski i żyj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BC6B00-F3DB-4DC2-A223-3C85EC47DAD3}" type="parTrans" cxnId="{053EAE45-DFD6-4B33-86BA-A27233FB120A}">
      <dgm:prSet/>
      <dgm:spPr/>
      <dgm:t>
        <a:bodyPr/>
        <a:lstStyle/>
        <a:p>
          <a:endParaRPr lang="pl-PL"/>
        </a:p>
      </dgm:t>
    </dgm:pt>
    <dgm:pt modelId="{048821A0-C081-47C5-B42D-9B5853C0EC77}" type="sibTrans" cxnId="{053EAE45-DFD6-4B33-86BA-A27233FB120A}">
      <dgm:prSet/>
      <dgm:spPr/>
      <dgm:t>
        <a:bodyPr/>
        <a:lstStyle/>
        <a:p>
          <a:endParaRPr lang="pl-PL"/>
        </a:p>
      </dgm:t>
    </dgm:pt>
    <dgm:pt modelId="{E6E76279-9C88-4A99-9541-95C43BD496A2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Bezpieczny Senior </a:t>
          </a:r>
        </a:p>
      </dgm:t>
    </dgm:pt>
    <dgm:pt modelId="{3F740586-C328-48D6-8FAC-5988176923EA}" type="parTrans" cxnId="{0931B51F-902F-4632-8D8F-A349785C2374}">
      <dgm:prSet/>
      <dgm:spPr/>
      <dgm:t>
        <a:bodyPr/>
        <a:lstStyle/>
        <a:p>
          <a:endParaRPr lang="pl-PL"/>
        </a:p>
      </dgm:t>
    </dgm:pt>
    <dgm:pt modelId="{7D704407-7D28-42FF-9E73-F5E64FA50AC9}" type="sibTrans" cxnId="{0931B51F-902F-4632-8D8F-A349785C2374}">
      <dgm:prSet/>
      <dgm:spPr/>
      <dgm:t>
        <a:bodyPr/>
        <a:lstStyle/>
        <a:p>
          <a:endParaRPr lang="pl-PL"/>
        </a:p>
      </dgm:t>
    </dgm:pt>
    <dgm:pt modelId="{4917FBF7-B5CE-46C2-94F0-ADC0761BAC75}">
      <dgm:prSet/>
      <dgm:spPr/>
      <dgm:t>
        <a:bodyPr/>
        <a:lstStyle/>
        <a:p>
          <a:endParaRPr lang="pl-PL" dirty="0"/>
        </a:p>
      </dgm:t>
    </dgm:pt>
    <dgm:pt modelId="{19AD1696-192D-4ED7-AEC3-67E219B1D968}" type="parTrans" cxnId="{5318457B-B3AA-4E91-AB02-AEE25543386E}">
      <dgm:prSet/>
      <dgm:spPr/>
      <dgm:t>
        <a:bodyPr/>
        <a:lstStyle/>
        <a:p>
          <a:endParaRPr lang="pl-PL"/>
        </a:p>
      </dgm:t>
    </dgm:pt>
    <dgm:pt modelId="{74604723-2209-40FF-B5F8-FF91BD34677F}" type="sibTrans" cxnId="{5318457B-B3AA-4E91-AB02-AEE25543386E}">
      <dgm:prSet/>
      <dgm:spPr/>
      <dgm:t>
        <a:bodyPr/>
        <a:lstStyle/>
        <a:p>
          <a:endParaRPr lang="pl-PL"/>
        </a:p>
      </dgm:t>
    </dgm:pt>
    <dgm:pt modelId="{6E376F78-5523-4432-9D7B-E745537C7F44}" type="pres">
      <dgm:prSet presAssocID="{2C2DEB0E-9415-4121-81F5-6FE71A2359E9}" presName="linear" presStyleCnt="0">
        <dgm:presLayoutVars>
          <dgm:animLvl val="lvl"/>
          <dgm:resizeHandles val="exact"/>
        </dgm:presLayoutVars>
      </dgm:prSet>
      <dgm:spPr/>
    </dgm:pt>
    <dgm:pt modelId="{8C289EAC-07E1-46AB-94BC-EB7ADFC4D8F6}" type="pres">
      <dgm:prSet presAssocID="{7BF0DC21-4B40-4264-845B-11563D28072B}" presName="parentText" presStyleLbl="node1" presStyleIdx="0" presStyleCnt="5" custLinFactY="22207" custLinFactNeighborX="-840" custLinFactNeighborY="100000">
        <dgm:presLayoutVars>
          <dgm:chMax val="0"/>
          <dgm:bulletEnabled val="1"/>
        </dgm:presLayoutVars>
      </dgm:prSet>
      <dgm:spPr/>
    </dgm:pt>
    <dgm:pt modelId="{67437386-C58F-420C-94D3-B703EF817597}" type="pres">
      <dgm:prSet presAssocID="{F1028ABC-CE28-44A5-A5B5-D6814E2EBCFC}" presName="spacer" presStyleCnt="0"/>
      <dgm:spPr/>
    </dgm:pt>
    <dgm:pt modelId="{02A7B7A1-A775-4A0D-9096-BB50EA36C2FB}" type="pres">
      <dgm:prSet presAssocID="{7703CED8-8D3D-4D6A-B4CE-0D478E4E07B8}" presName="parentText" presStyleLbl="node1" presStyleIdx="1" presStyleCnt="5" custLinFactY="18511" custLinFactNeighborY="100000">
        <dgm:presLayoutVars>
          <dgm:chMax val="0"/>
          <dgm:bulletEnabled val="1"/>
        </dgm:presLayoutVars>
      </dgm:prSet>
      <dgm:spPr/>
    </dgm:pt>
    <dgm:pt modelId="{D0444FBD-B9F6-4767-82C6-FB5444B164FC}" type="pres">
      <dgm:prSet presAssocID="{7B00E1B8-A675-4572-8461-210CD1B5DA6C}" presName="spacer" presStyleCnt="0"/>
      <dgm:spPr/>
    </dgm:pt>
    <dgm:pt modelId="{E150AE0F-395B-4DD7-B81D-6D3E2E6EC00B}" type="pres">
      <dgm:prSet presAssocID="{20C5878F-7B0A-4E69-9D45-B8F11A74B0A8}" presName="parentText" presStyleLbl="node1" presStyleIdx="2" presStyleCnt="5" custLinFactY="17097" custLinFactNeighborY="100000">
        <dgm:presLayoutVars>
          <dgm:chMax val="0"/>
          <dgm:bulletEnabled val="1"/>
        </dgm:presLayoutVars>
      </dgm:prSet>
      <dgm:spPr/>
    </dgm:pt>
    <dgm:pt modelId="{19FEB4F4-F024-4E32-A087-2429B022DA9B}" type="pres">
      <dgm:prSet presAssocID="{0E5306AC-D9E8-4326-83FD-2EA310B573B1}" presName="spacer" presStyleCnt="0"/>
      <dgm:spPr/>
    </dgm:pt>
    <dgm:pt modelId="{58159383-5BF8-4EE6-A8A1-627D66209153}" type="pres">
      <dgm:prSet presAssocID="{BB4FA42F-534F-40E0-8BCC-3EC565D0982F}" presName="parentText" presStyleLbl="node1" presStyleIdx="3" presStyleCnt="5" custLinFactY="24797" custLinFactNeighborX="-420" custLinFactNeighborY="100000">
        <dgm:presLayoutVars>
          <dgm:chMax val="0"/>
          <dgm:bulletEnabled val="1"/>
        </dgm:presLayoutVars>
      </dgm:prSet>
      <dgm:spPr/>
    </dgm:pt>
    <dgm:pt modelId="{99095F48-3534-44BB-97F0-05389523FBB6}" type="pres">
      <dgm:prSet presAssocID="{048821A0-C081-47C5-B42D-9B5853C0EC77}" presName="spacer" presStyleCnt="0"/>
      <dgm:spPr/>
    </dgm:pt>
    <dgm:pt modelId="{F304539E-4D9D-416B-B296-5DDD74DFB9BE}" type="pres">
      <dgm:prSet presAssocID="{E6E76279-9C88-4A99-9541-95C43BD496A2}" presName="parentText" presStyleLbl="node1" presStyleIdx="4" presStyleCnt="5" custLinFactNeighborX="0" custLinFactNeighborY="50076">
        <dgm:presLayoutVars>
          <dgm:chMax val="0"/>
          <dgm:bulletEnabled val="1"/>
        </dgm:presLayoutVars>
      </dgm:prSet>
      <dgm:spPr/>
    </dgm:pt>
    <dgm:pt modelId="{6A406C7C-B4DB-43E5-98F4-42CA9E8006DF}" type="pres">
      <dgm:prSet presAssocID="{E6E76279-9C88-4A99-9541-95C43BD496A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E8AF5304-340D-4E25-8F35-338C65D86780}" srcId="{2C2DEB0E-9415-4121-81F5-6FE71A2359E9}" destId="{20C5878F-7B0A-4E69-9D45-B8F11A74B0A8}" srcOrd="2" destOrd="0" parTransId="{BC72A866-D39F-4A56-9CEA-FEF05F0B686F}" sibTransId="{0E5306AC-D9E8-4326-83FD-2EA310B573B1}"/>
    <dgm:cxn modelId="{220EBC08-454A-4A46-AD8B-F10984B099D1}" type="presOf" srcId="{4917FBF7-B5CE-46C2-94F0-ADC0761BAC75}" destId="{6A406C7C-B4DB-43E5-98F4-42CA9E8006DF}" srcOrd="0" destOrd="0" presId="urn:microsoft.com/office/officeart/2005/8/layout/vList2"/>
    <dgm:cxn modelId="{78AE330F-87B2-4263-8D11-53FE9CE15136}" srcId="{2C2DEB0E-9415-4121-81F5-6FE71A2359E9}" destId="{7703CED8-8D3D-4D6A-B4CE-0D478E4E07B8}" srcOrd="1" destOrd="0" parTransId="{4DE8641F-7E69-4BE3-AA62-B4B0DCB441EF}" sibTransId="{7B00E1B8-A675-4572-8461-210CD1B5DA6C}"/>
    <dgm:cxn modelId="{0931B51F-902F-4632-8D8F-A349785C2374}" srcId="{2C2DEB0E-9415-4121-81F5-6FE71A2359E9}" destId="{E6E76279-9C88-4A99-9541-95C43BD496A2}" srcOrd="4" destOrd="0" parTransId="{3F740586-C328-48D6-8FAC-5988176923EA}" sibTransId="{7D704407-7D28-42FF-9E73-F5E64FA50AC9}"/>
    <dgm:cxn modelId="{3260F520-8CAA-49E1-A478-9DCD32BB9384}" type="presOf" srcId="{2C2DEB0E-9415-4121-81F5-6FE71A2359E9}" destId="{6E376F78-5523-4432-9D7B-E745537C7F44}" srcOrd="0" destOrd="0" presId="urn:microsoft.com/office/officeart/2005/8/layout/vList2"/>
    <dgm:cxn modelId="{7B59F72D-EC9F-48CE-AC4F-CD9A4D1929EB}" type="presOf" srcId="{7BF0DC21-4B40-4264-845B-11563D28072B}" destId="{8C289EAC-07E1-46AB-94BC-EB7ADFC4D8F6}" srcOrd="0" destOrd="0" presId="urn:microsoft.com/office/officeart/2005/8/layout/vList2"/>
    <dgm:cxn modelId="{053EAE45-DFD6-4B33-86BA-A27233FB120A}" srcId="{2C2DEB0E-9415-4121-81F5-6FE71A2359E9}" destId="{BB4FA42F-534F-40E0-8BCC-3EC565D0982F}" srcOrd="3" destOrd="0" parTransId="{D8BC6B00-F3DB-4DC2-A223-3C85EC47DAD3}" sibTransId="{048821A0-C081-47C5-B42D-9B5853C0EC77}"/>
    <dgm:cxn modelId="{5318457B-B3AA-4E91-AB02-AEE25543386E}" srcId="{E6E76279-9C88-4A99-9541-95C43BD496A2}" destId="{4917FBF7-B5CE-46C2-94F0-ADC0761BAC75}" srcOrd="0" destOrd="0" parTransId="{19AD1696-192D-4ED7-AEC3-67E219B1D968}" sibTransId="{74604723-2209-40FF-B5F8-FF91BD34677F}"/>
    <dgm:cxn modelId="{60E0B97F-9AA4-4CC4-8B1A-2BF10D30E7A0}" type="presOf" srcId="{E6E76279-9C88-4A99-9541-95C43BD496A2}" destId="{F304539E-4D9D-416B-B296-5DDD74DFB9BE}" srcOrd="0" destOrd="0" presId="urn:microsoft.com/office/officeart/2005/8/layout/vList2"/>
    <dgm:cxn modelId="{95CBD080-45F8-4D03-923B-2763997ADD7C}" type="presOf" srcId="{20C5878F-7B0A-4E69-9D45-B8F11A74B0A8}" destId="{E150AE0F-395B-4DD7-B81D-6D3E2E6EC00B}" srcOrd="0" destOrd="0" presId="urn:microsoft.com/office/officeart/2005/8/layout/vList2"/>
    <dgm:cxn modelId="{D1603D9A-55F7-490C-AA6B-2E5D91FF4BB8}" type="presOf" srcId="{BB4FA42F-534F-40E0-8BCC-3EC565D0982F}" destId="{58159383-5BF8-4EE6-A8A1-627D66209153}" srcOrd="0" destOrd="0" presId="urn:microsoft.com/office/officeart/2005/8/layout/vList2"/>
    <dgm:cxn modelId="{0DBED2A8-4BC9-4E41-8363-51F91B2879FB}" type="presOf" srcId="{7703CED8-8D3D-4D6A-B4CE-0D478E4E07B8}" destId="{02A7B7A1-A775-4A0D-9096-BB50EA36C2FB}" srcOrd="0" destOrd="0" presId="urn:microsoft.com/office/officeart/2005/8/layout/vList2"/>
    <dgm:cxn modelId="{0E31B7C9-F1C3-4281-8219-F37A1B830D7F}" srcId="{2C2DEB0E-9415-4121-81F5-6FE71A2359E9}" destId="{7BF0DC21-4B40-4264-845B-11563D28072B}" srcOrd="0" destOrd="0" parTransId="{93F2EF6C-C5C3-438A-AEC0-CE71C5BF43FF}" sibTransId="{F1028ABC-CE28-44A5-A5B5-D6814E2EBCFC}"/>
    <dgm:cxn modelId="{E77EDB25-49B3-4B95-8C0E-7C7B1136B3B8}" type="presParOf" srcId="{6E376F78-5523-4432-9D7B-E745537C7F44}" destId="{8C289EAC-07E1-46AB-94BC-EB7ADFC4D8F6}" srcOrd="0" destOrd="0" presId="urn:microsoft.com/office/officeart/2005/8/layout/vList2"/>
    <dgm:cxn modelId="{5D47514F-930C-4252-8E0D-9A43F5C9990B}" type="presParOf" srcId="{6E376F78-5523-4432-9D7B-E745537C7F44}" destId="{67437386-C58F-420C-94D3-B703EF817597}" srcOrd="1" destOrd="0" presId="urn:microsoft.com/office/officeart/2005/8/layout/vList2"/>
    <dgm:cxn modelId="{B232BA39-00FA-4DCD-A0DE-2BCB0250E15E}" type="presParOf" srcId="{6E376F78-5523-4432-9D7B-E745537C7F44}" destId="{02A7B7A1-A775-4A0D-9096-BB50EA36C2FB}" srcOrd="2" destOrd="0" presId="urn:microsoft.com/office/officeart/2005/8/layout/vList2"/>
    <dgm:cxn modelId="{59711FBA-AE05-4E1D-BC26-6B4C5F4093FA}" type="presParOf" srcId="{6E376F78-5523-4432-9D7B-E745537C7F44}" destId="{D0444FBD-B9F6-4767-82C6-FB5444B164FC}" srcOrd="3" destOrd="0" presId="urn:microsoft.com/office/officeart/2005/8/layout/vList2"/>
    <dgm:cxn modelId="{03B383A7-0495-4F38-AFB6-DC5A92D99BA6}" type="presParOf" srcId="{6E376F78-5523-4432-9D7B-E745537C7F44}" destId="{E150AE0F-395B-4DD7-B81D-6D3E2E6EC00B}" srcOrd="4" destOrd="0" presId="urn:microsoft.com/office/officeart/2005/8/layout/vList2"/>
    <dgm:cxn modelId="{30F6DB95-C8DB-4FD8-B12D-6B55783797BB}" type="presParOf" srcId="{6E376F78-5523-4432-9D7B-E745537C7F44}" destId="{19FEB4F4-F024-4E32-A087-2429B022DA9B}" srcOrd="5" destOrd="0" presId="urn:microsoft.com/office/officeart/2005/8/layout/vList2"/>
    <dgm:cxn modelId="{C5ED51A0-3328-427A-8412-2D56D0857F61}" type="presParOf" srcId="{6E376F78-5523-4432-9D7B-E745537C7F44}" destId="{58159383-5BF8-4EE6-A8A1-627D66209153}" srcOrd="6" destOrd="0" presId="urn:microsoft.com/office/officeart/2005/8/layout/vList2"/>
    <dgm:cxn modelId="{98CA2BCB-DB39-48A6-B8F5-8C170991EC1A}" type="presParOf" srcId="{6E376F78-5523-4432-9D7B-E745537C7F44}" destId="{99095F48-3534-44BB-97F0-05389523FBB6}" srcOrd="7" destOrd="0" presId="urn:microsoft.com/office/officeart/2005/8/layout/vList2"/>
    <dgm:cxn modelId="{3CF22DF2-9EA9-4275-975D-D31AF475B12D}" type="presParOf" srcId="{6E376F78-5523-4432-9D7B-E745537C7F44}" destId="{F304539E-4D9D-416B-B296-5DDD74DFB9BE}" srcOrd="8" destOrd="0" presId="urn:microsoft.com/office/officeart/2005/8/layout/vList2"/>
    <dgm:cxn modelId="{4A1C1B21-C593-480B-A385-5D0B492D8964}" type="presParOf" srcId="{6E376F78-5523-4432-9D7B-E745537C7F44}" destId="{6A406C7C-B4DB-43E5-98F4-42CA9E8006D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2DEB0E-9415-4121-81F5-6FE71A2359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7BF0DC21-4B40-4264-845B-11563D28072B}">
      <dgm:prSet custT="1"/>
      <dgm:spPr/>
      <dgm:t>
        <a:bodyPr/>
        <a:lstStyle/>
        <a:p>
          <a:pPr rtl="0"/>
          <a:r>
            <a:rPr lang="pl-PL" sz="1600" dirty="0">
              <a:latin typeface="Arabic Typesetting"/>
              <a:cs typeface="Times New Roman" panose="02020603050405020304" pitchFamily="18" charset="0"/>
            </a:rPr>
            <a:t>Zażywaj leki bezpiecznie</a:t>
          </a:r>
        </a:p>
      </dgm:t>
    </dgm:pt>
    <dgm:pt modelId="{93F2EF6C-C5C3-438A-AEC0-CE71C5BF43FF}" type="parTrans" cxnId="{0E31B7C9-F1C3-4281-8219-F37A1B830D7F}">
      <dgm:prSet/>
      <dgm:spPr/>
      <dgm:t>
        <a:bodyPr/>
        <a:lstStyle/>
        <a:p>
          <a:endParaRPr lang="pl-PL"/>
        </a:p>
      </dgm:t>
    </dgm:pt>
    <dgm:pt modelId="{F1028ABC-CE28-44A5-A5B5-D6814E2EBCFC}" type="sibTrans" cxnId="{0E31B7C9-F1C3-4281-8219-F37A1B830D7F}">
      <dgm:prSet/>
      <dgm:spPr/>
      <dgm:t>
        <a:bodyPr/>
        <a:lstStyle/>
        <a:p>
          <a:endParaRPr lang="pl-PL"/>
        </a:p>
      </dgm:t>
    </dgm:pt>
    <dgm:pt modelId="{6E376F78-5523-4432-9D7B-E745537C7F44}" type="pres">
      <dgm:prSet presAssocID="{2C2DEB0E-9415-4121-81F5-6FE71A2359E9}" presName="linear" presStyleCnt="0">
        <dgm:presLayoutVars>
          <dgm:animLvl val="lvl"/>
          <dgm:resizeHandles val="exact"/>
        </dgm:presLayoutVars>
      </dgm:prSet>
      <dgm:spPr/>
    </dgm:pt>
    <dgm:pt modelId="{8C289EAC-07E1-46AB-94BC-EB7ADFC4D8F6}" type="pres">
      <dgm:prSet presAssocID="{7BF0DC21-4B40-4264-845B-11563D28072B}" presName="parentText" presStyleLbl="node1" presStyleIdx="0" presStyleCnt="1" custScaleX="100000" custScaleY="36113" custLinFactNeighborX="-420" custLinFactNeighborY="85538">
        <dgm:presLayoutVars>
          <dgm:chMax val="0"/>
          <dgm:bulletEnabled val="1"/>
        </dgm:presLayoutVars>
      </dgm:prSet>
      <dgm:spPr/>
    </dgm:pt>
  </dgm:ptLst>
  <dgm:cxnLst>
    <dgm:cxn modelId="{3260F520-8CAA-49E1-A478-9DCD32BB9384}" type="presOf" srcId="{2C2DEB0E-9415-4121-81F5-6FE71A2359E9}" destId="{6E376F78-5523-4432-9D7B-E745537C7F44}" srcOrd="0" destOrd="0" presId="urn:microsoft.com/office/officeart/2005/8/layout/vList2"/>
    <dgm:cxn modelId="{7B59F72D-EC9F-48CE-AC4F-CD9A4D1929EB}" type="presOf" srcId="{7BF0DC21-4B40-4264-845B-11563D28072B}" destId="{8C289EAC-07E1-46AB-94BC-EB7ADFC4D8F6}" srcOrd="0" destOrd="0" presId="urn:microsoft.com/office/officeart/2005/8/layout/vList2"/>
    <dgm:cxn modelId="{0E31B7C9-F1C3-4281-8219-F37A1B830D7F}" srcId="{2C2DEB0E-9415-4121-81F5-6FE71A2359E9}" destId="{7BF0DC21-4B40-4264-845B-11563D28072B}" srcOrd="0" destOrd="0" parTransId="{93F2EF6C-C5C3-438A-AEC0-CE71C5BF43FF}" sibTransId="{F1028ABC-CE28-44A5-A5B5-D6814E2EBCFC}"/>
    <dgm:cxn modelId="{E77EDB25-49B3-4B95-8C0E-7C7B1136B3B8}" type="presParOf" srcId="{6E376F78-5523-4432-9D7B-E745537C7F44}" destId="{8C289EAC-07E1-46AB-94BC-EB7ADFC4D8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62F5602-9D64-4D90-AEF3-E855A8C259D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C2CC81A-EE00-4363-8D07-BCDA4384FE69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2 mln – roczny zasięg naszych działań  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F81A05-C77F-4C1F-BBCA-362D428DBBF6}" type="parTrans" cxnId="{A70A6C83-8BAC-4D14-B82E-9550E693E30B}">
      <dgm:prSet/>
      <dgm:spPr/>
      <dgm:t>
        <a:bodyPr/>
        <a:lstStyle/>
        <a:p>
          <a:endParaRPr lang="pl-PL"/>
        </a:p>
      </dgm:t>
    </dgm:pt>
    <dgm:pt modelId="{820CF567-FA94-4149-B127-7E903869683B}" type="sibTrans" cxnId="{A70A6C83-8BAC-4D14-B82E-9550E693E30B}">
      <dgm:prSet/>
      <dgm:spPr/>
      <dgm:t>
        <a:bodyPr/>
        <a:lstStyle/>
        <a:p>
          <a:endParaRPr lang="pl-PL"/>
        </a:p>
      </dgm:t>
    </dgm:pt>
    <dgm:pt modelId="{CBC5D42C-F198-43C6-B84B-38B843F7CCAE}">
      <dgm:prSet/>
      <dgm:spPr/>
      <dgm:t>
        <a:bodyPr/>
        <a:lstStyle/>
        <a:p>
          <a:pPr rtl="0"/>
          <a:r>
            <a:rPr lang="pl-PL" b="1" dirty="0"/>
            <a:t>35 000 – </a:t>
          </a:r>
          <a:r>
            <a:rPr lang="pl-PL" dirty="0"/>
            <a:t>nakład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ogólnopolskiego</a:t>
          </a:r>
          <a:r>
            <a:rPr lang="pl-PL" dirty="0"/>
            <a:t> magazynu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Głos</a:t>
          </a:r>
          <a:r>
            <a:rPr lang="pl-PL" dirty="0"/>
            <a:t> Seniora</a:t>
          </a:r>
        </a:p>
      </dgm:t>
    </dgm:pt>
    <dgm:pt modelId="{214F2590-22BD-42FC-8B73-F410991AE176}" type="parTrans" cxnId="{31D01AE3-BBF1-4FC3-A76D-D58326C5415D}">
      <dgm:prSet/>
      <dgm:spPr/>
      <dgm:t>
        <a:bodyPr/>
        <a:lstStyle/>
        <a:p>
          <a:endParaRPr lang="pl-PL"/>
        </a:p>
      </dgm:t>
    </dgm:pt>
    <dgm:pt modelId="{E85A5E3D-6DD4-4B23-A2B6-C85E200519A6}" type="sibTrans" cxnId="{31D01AE3-BBF1-4FC3-A76D-D58326C5415D}">
      <dgm:prSet/>
      <dgm:spPr/>
      <dgm:t>
        <a:bodyPr/>
        <a:lstStyle/>
        <a:p>
          <a:endParaRPr lang="pl-PL"/>
        </a:p>
      </dgm:t>
    </dgm:pt>
    <dgm:pt modelId="{BE22BAC2-0CD3-4D04-853B-3593CBF0A940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6 wydań ogó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lnopolskiego magazynu Głos Seniora w ciągu roku</a:t>
          </a:r>
        </a:p>
      </dgm:t>
    </dgm:pt>
    <dgm:pt modelId="{C6DFA50E-75B1-4B63-87DA-A38A455B3EC5}" type="parTrans" cxnId="{56AF75A1-7823-4965-A370-4C6EE4C32E8C}">
      <dgm:prSet/>
      <dgm:spPr/>
      <dgm:t>
        <a:bodyPr/>
        <a:lstStyle/>
        <a:p>
          <a:endParaRPr lang="pl-PL"/>
        </a:p>
      </dgm:t>
    </dgm:pt>
    <dgm:pt modelId="{41DB91F7-A41B-4216-ADEC-60A2594C195A}" type="sibTrans" cxnId="{56AF75A1-7823-4965-A370-4C6EE4C32E8C}">
      <dgm:prSet/>
      <dgm:spPr/>
      <dgm:t>
        <a:bodyPr/>
        <a:lstStyle/>
        <a:p>
          <a:endParaRPr lang="pl-PL"/>
        </a:p>
      </dgm:t>
    </dgm:pt>
    <dgm:pt modelId="{87EF90BC-7BB5-4145-805A-DFAC05FF8612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40 000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czytelników magazynu Głos Seniora</a:t>
          </a:r>
        </a:p>
      </dgm:t>
    </dgm:pt>
    <dgm:pt modelId="{031BEEE8-127F-4730-AE74-F6A4A699F882}" type="parTrans" cxnId="{B57F2393-D1BC-44F4-B660-4329D308AC05}">
      <dgm:prSet/>
      <dgm:spPr/>
      <dgm:t>
        <a:bodyPr/>
        <a:lstStyle/>
        <a:p>
          <a:endParaRPr lang="pl-PL"/>
        </a:p>
      </dgm:t>
    </dgm:pt>
    <dgm:pt modelId="{FEBC3E15-F4BD-4B39-B84F-B6853FEF2656}" type="sibTrans" cxnId="{B57F2393-D1BC-44F4-B660-4329D308AC05}">
      <dgm:prSet/>
      <dgm:spPr/>
      <dgm:t>
        <a:bodyPr/>
        <a:lstStyle/>
        <a:p>
          <a:endParaRPr lang="pl-PL"/>
        </a:p>
      </dgm:t>
    </dgm:pt>
    <dgm:pt modelId="{271F8F51-075D-46DF-9FA5-54ACA21578E6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620 000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posiadaczy Ogólnopolskiej Karty Seniora (OKS)</a:t>
          </a:r>
        </a:p>
      </dgm:t>
    </dgm:pt>
    <dgm:pt modelId="{F5267DEF-A5AC-4A94-BF36-89FE679EC68E}" type="parTrans" cxnId="{C9D07601-F4AE-4441-A8A3-EB796138EC62}">
      <dgm:prSet/>
      <dgm:spPr/>
      <dgm:t>
        <a:bodyPr/>
        <a:lstStyle/>
        <a:p>
          <a:endParaRPr lang="pl-PL"/>
        </a:p>
      </dgm:t>
    </dgm:pt>
    <dgm:pt modelId="{FF339729-8CA1-4DA9-8EE0-00977D134BDA}" type="sibTrans" cxnId="{C9D07601-F4AE-4441-A8A3-EB796138EC62}">
      <dgm:prSet/>
      <dgm:spPr/>
      <dgm:t>
        <a:bodyPr/>
        <a:lstStyle/>
        <a:p>
          <a:endParaRPr lang="pl-PL"/>
        </a:p>
      </dgm:t>
    </dgm:pt>
    <dgm:pt modelId="{FB820A78-F258-4836-9D01-12587832B1A7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4000 firm honorujących OKS</a:t>
          </a:r>
        </a:p>
      </dgm:t>
    </dgm:pt>
    <dgm:pt modelId="{10213C0E-01BB-400E-944B-78B32CCB5DAD}" type="parTrans" cxnId="{5655A3B6-586E-4FA0-939E-E10F7329B6E3}">
      <dgm:prSet/>
      <dgm:spPr/>
      <dgm:t>
        <a:bodyPr/>
        <a:lstStyle/>
        <a:p>
          <a:endParaRPr lang="pl-PL"/>
        </a:p>
      </dgm:t>
    </dgm:pt>
    <dgm:pt modelId="{EA16E1D2-20EC-4E29-88EE-0AEB5FA2A0AB}" type="sibTrans" cxnId="{5655A3B6-586E-4FA0-939E-E10F7329B6E3}">
      <dgm:prSet/>
      <dgm:spPr/>
      <dgm:t>
        <a:bodyPr/>
        <a:lstStyle/>
        <a:p>
          <a:endParaRPr lang="pl-PL"/>
        </a:p>
      </dgm:t>
    </dgm:pt>
    <dgm:pt modelId="{8C726F0C-D1F2-4758-A0CD-A20DAE66981D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50 000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uczestników </a:t>
          </a:r>
          <a:r>
            <a:rPr lang="pl-PL" dirty="0" err="1">
              <a:latin typeface="Arial" panose="020B0604020202020204" pitchFamily="34" charset="0"/>
              <a:cs typeface="Arial" panose="020B0604020202020204" pitchFamily="34" charset="0"/>
            </a:rPr>
            <a:t>eventów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 z naszym udziałem</a:t>
          </a:r>
        </a:p>
      </dgm:t>
    </dgm:pt>
    <dgm:pt modelId="{900DEFF5-662C-4C1E-8A95-61A8C97CAB4D}" type="parTrans" cxnId="{2891A1F9-15C9-4752-8328-79113F253DE3}">
      <dgm:prSet/>
      <dgm:spPr/>
      <dgm:t>
        <a:bodyPr/>
        <a:lstStyle/>
        <a:p>
          <a:endParaRPr lang="pl-PL"/>
        </a:p>
      </dgm:t>
    </dgm:pt>
    <dgm:pt modelId="{434D84C6-B5BE-47D2-90DE-84D19B95988B}" type="sibTrans" cxnId="{2891A1F9-15C9-4752-8328-79113F253DE3}">
      <dgm:prSet/>
      <dgm:spPr/>
      <dgm:t>
        <a:bodyPr/>
        <a:lstStyle/>
        <a:p>
          <a:endParaRPr lang="pl-PL"/>
        </a:p>
      </dgm:t>
    </dgm:pt>
    <dgm:pt modelId="{3851C8B1-D2E7-4687-817E-9017C33CF2CB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275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 gmin partnerskich</a:t>
          </a:r>
        </a:p>
      </dgm:t>
    </dgm:pt>
    <dgm:pt modelId="{33730685-332C-4F01-AE84-70D5A3451F1C}" type="parTrans" cxnId="{766E2B2C-3772-461A-8CEB-7C3ACC0DE5B9}">
      <dgm:prSet/>
      <dgm:spPr/>
      <dgm:t>
        <a:bodyPr/>
        <a:lstStyle/>
        <a:p>
          <a:endParaRPr lang="pl-PL"/>
        </a:p>
      </dgm:t>
    </dgm:pt>
    <dgm:pt modelId="{1F3087B0-C9D9-4ADF-9D3D-03721A101B5D}" type="sibTrans" cxnId="{766E2B2C-3772-461A-8CEB-7C3ACC0DE5B9}">
      <dgm:prSet/>
      <dgm:spPr/>
      <dgm:t>
        <a:bodyPr/>
        <a:lstStyle/>
        <a:p>
          <a:endParaRPr lang="pl-PL"/>
        </a:p>
      </dgm:t>
    </dgm:pt>
    <dgm:pt modelId="{53D2867B-FB63-4B13-A573-53C47BA7B761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800 </a:t>
          </a:r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organizacji partnerskich</a:t>
          </a:r>
        </a:p>
      </dgm:t>
    </dgm:pt>
    <dgm:pt modelId="{A3D9E113-C355-4140-8A5B-10EC4BBAAE95}" type="parTrans" cxnId="{9DED547F-2DE2-4894-8807-D55AEB2EB9C3}">
      <dgm:prSet/>
      <dgm:spPr/>
      <dgm:t>
        <a:bodyPr/>
        <a:lstStyle/>
        <a:p>
          <a:endParaRPr lang="pl-PL"/>
        </a:p>
      </dgm:t>
    </dgm:pt>
    <dgm:pt modelId="{EE34844D-1446-4548-87A3-3BC90A0B8F5E}" type="sibTrans" cxnId="{9DED547F-2DE2-4894-8807-D55AEB2EB9C3}">
      <dgm:prSet/>
      <dgm:spPr/>
      <dgm:t>
        <a:bodyPr/>
        <a:lstStyle/>
        <a:p>
          <a:endParaRPr lang="pl-PL"/>
        </a:p>
      </dgm:t>
    </dgm:pt>
    <dgm:pt modelId="{1442B1A8-FAB4-44EA-BBDC-6CA0B063C688}">
      <dgm:prSet/>
      <dgm:spPr/>
      <dgm:t>
        <a:bodyPr/>
        <a:lstStyle/>
        <a:p>
          <a:pPr rtl="0"/>
          <a:r>
            <a:rPr lang="pl-PL" b="1" dirty="0">
              <a:latin typeface="Arial" panose="020B0604020202020204" pitchFamily="34" charset="0"/>
              <a:cs typeface="Arial" panose="020B0604020202020204" pitchFamily="34" charset="0"/>
            </a:rPr>
            <a:t>20 000 subskrybentów w mediach społecznościowych</a:t>
          </a:r>
          <a:endParaRPr lang="pl-PL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FD8CC4-1333-4CCD-A8A1-2501C1D1AB55}" type="parTrans" cxnId="{12DABA0F-0AF5-4390-A61B-53A15A220AC0}">
      <dgm:prSet/>
      <dgm:spPr/>
      <dgm:t>
        <a:bodyPr/>
        <a:lstStyle/>
        <a:p>
          <a:endParaRPr lang="pl-PL"/>
        </a:p>
      </dgm:t>
    </dgm:pt>
    <dgm:pt modelId="{52CDDCED-3361-4207-A30A-3C06024F4530}" type="sibTrans" cxnId="{12DABA0F-0AF5-4390-A61B-53A15A220AC0}">
      <dgm:prSet/>
      <dgm:spPr/>
      <dgm:t>
        <a:bodyPr/>
        <a:lstStyle/>
        <a:p>
          <a:endParaRPr lang="pl-PL"/>
        </a:p>
      </dgm:t>
    </dgm:pt>
    <dgm:pt modelId="{9F4F79A7-C250-486C-BF63-4F8B521FE75C}" type="pres">
      <dgm:prSet presAssocID="{962F5602-9D64-4D90-AEF3-E855A8C259DF}" presName="linear" presStyleCnt="0">
        <dgm:presLayoutVars>
          <dgm:animLvl val="lvl"/>
          <dgm:resizeHandles val="exact"/>
        </dgm:presLayoutVars>
      </dgm:prSet>
      <dgm:spPr/>
    </dgm:pt>
    <dgm:pt modelId="{BE0DC3CA-169A-4DDA-8899-D1BB2D7ADA44}" type="pres">
      <dgm:prSet presAssocID="{3C2CC81A-EE00-4363-8D07-BCDA4384FE69}" presName="parentText" presStyleLbl="node1" presStyleIdx="0" presStyleCnt="10" custLinFactNeighborX="110" custLinFactNeighborY="23142">
        <dgm:presLayoutVars>
          <dgm:chMax val="0"/>
          <dgm:bulletEnabled val="1"/>
        </dgm:presLayoutVars>
      </dgm:prSet>
      <dgm:spPr/>
    </dgm:pt>
    <dgm:pt modelId="{1643A69F-FD66-4CC3-B656-B3DE36907353}" type="pres">
      <dgm:prSet presAssocID="{820CF567-FA94-4149-B127-7E903869683B}" presName="spacer" presStyleCnt="0"/>
      <dgm:spPr/>
    </dgm:pt>
    <dgm:pt modelId="{F344F5CD-2CD2-4941-BC67-D51FE82F3FC9}" type="pres">
      <dgm:prSet presAssocID="{CBC5D42C-F198-43C6-B84B-38B843F7CCAE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20B1CAEA-D91C-457F-94CF-6470C69B2C69}" type="pres">
      <dgm:prSet presAssocID="{E85A5E3D-6DD4-4B23-A2B6-C85E200519A6}" presName="spacer" presStyleCnt="0"/>
      <dgm:spPr/>
    </dgm:pt>
    <dgm:pt modelId="{AAE3FAD0-D49B-4720-81B4-3B455361DE13}" type="pres">
      <dgm:prSet presAssocID="{BE22BAC2-0CD3-4D04-853B-3593CBF0A940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D96B84A7-8291-408F-A916-51139955AC94}" type="pres">
      <dgm:prSet presAssocID="{41DB91F7-A41B-4216-ADEC-60A2594C195A}" presName="spacer" presStyleCnt="0"/>
      <dgm:spPr/>
    </dgm:pt>
    <dgm:pt modelId="{2DD8D276-0212-4137-9960-5E2BEE463F3E}" type="pres">
      <dgm:prSet presAssocID="{87EF90BC-7BB5-4145-805A-DFAC05FF8612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0BA95FEB-B4B6-4385-8511-1A521EE4BB55}" type="pres">
      <dgm:prSet presAssocID="{FEBC3E15-F4BD-4B39-B84F-B6853FEF2656}" presName="spacer" presStyleCnt="0"/>
      <dgm:spPr/>
    </dgm:pt>
    <dgm:pt modelId="{7A5616B2-06EC-4C73-987F-E6E3E77F5D17}" type="pres">
      <dgm:prSet presAssocID="{271F8F51-075D-46DF-9FA5-54ACA21578E6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BF15A09A-94AF-4A55-AC5C-01797880CFE1}" type="pres">
      <dgm:prSet presAssocID="{FF339729-8CA1-4DA9-8EE0-00977D134BDA}" presName="spacer" presStyleCnt="0"/>
      <dgm:spPr/>
    </dgm:pt>
    <dgm:pt modelId="{B1A093A9-3198-40A0-AFDE-1435F0F7CDD2}" type="pres">
      <dgm:prSet presAssocID="{FB820A78-F258-4836-9D01-12587832B1A7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48169B15-B858-479C-9B80-F9E89B0C2AA5}" type="pres">
      <dgm:prSet presAssocID="{EA16E1D2-20EC-4E29-88EE-0AEB5FA2A0AB}" presName="spacer" presStyleCnt="0"/>
      <dgm:spPr/>
    </dgm:pt>
    <dgm:pt modelId="{2DE55DFB-C4FB-4203-A3FF-4E6C93379B8E}" type="pres">
      <dgm:prSet presAssocID="{8C726F0C-D1F2-4758-A0CD-A20DAE66981D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5D33D8AC-C01B-4A80-A547-4164C23F2941}" type="pres">
      <dgm:prSet presAssocID="{434D84C6-B5BE-47D2-90DE-84D19B95988B}" presName="spacer" presStyleCnt="0"/>
      <dgm:spPr/>
    </dgm:pt>
    <dgm:pt modelId="{13DAF104-E53A-48B8-B5A3-DC222B66C874}" type="pres">
      <dgm:prSet presAssocID="{3851C8B1-D2E7-4687-817E-9017C33CF2CB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094F7F0D-9729-4427-B709-B2356248F64A}" type="pres">
      <dgm:prSet presAssocID="{1F3087B0-C9D9-4ADF-9D3D-03721A101B5D}" presName="spacer" presStyleCnt="0"/>
      <dgm:spPr/>
    </dgm:pt>
    <dgm:pt modelId="{E318AB75-07AA-467C-9A59-7991C903BAA0}" type="pres">
      <dgm:prSet presAssocID="{53D2867B-FB63-4B13-A573-53C47BA7B761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258DCC2-118A-414E-BC45-EEB645F14577}" type="pres">
      <dgm:prSet presAssocID="{EE34844D-1446-4548-87A3-3BC90A0B8F5E}" presName="spacer" presStyleCnt="0"/>
      <dgm:spPr/>
    </dgm:pt>
    <dgm:pt modelId="{5B4BE50B-A970-4D82-8BE7-DD5FB8CE099B}" type="pres">
      <dgm:prSet presAssocID="{1442B1A8-FAB4-44EA-BBDC-6CA0B063C688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C9D07601-F4AE-4441-A8A3-EB796138EC62}" srcId="{962F5602-9D64-4D90-AEF3-E855A8C259DF}" destId="{271F8F51-075D-46DF-9FA5-54ACA21578E6}" srcOrd="4" destOrd="0" parTransId="{F5267DEF-A5AC-4A94-BF36-89FE679EC68E}" sibTransId="{FF339729-8CA1-4DA9-8EE0-00977D134BDA}"/>
    <dgm:cxn modelId="{12DABA0F-0AF5-4390-A61B-53A15A220AC0}" srcId="{962F5602-9D64-4D90-AEF3-E855A8C259DF}" destId="{1442B1A8-FAB4-44EA-BBDC-6CA0B063C688}" srcOrd="9" destOrd="0" parTransId="{3DFD8CC4-1333-4CCD-A8A1-2501C1D1AB55}" sibTransId="{52CDDCED-3361-4207-A30A-3C06024F4530}"/>
    <dgm:cxn modelId="{7A61AE16-B510-42FF-A68B-BCA7BDF0436F}" type="presOf" srcId="{3C2CC81A-EE00-4363-8D07-BCDA4384FE69}" destId="{BE0DC3CA-169A-4DDA-8899-D1BB2D7ADA44}" srcOrd="0" destOrd="0" presId="urn:microsoft.com/office/officeart/2005/8/layout/vList2"/>
    <dgm:cxn modelId="{766E2B2C-3772-461A-8CEB-7C3ACC0DE5B9}" srcId="{962F5602-9D64-4D90-AEF3-E855A8C259DF}" destId="{3851C8B1-D2E7-4687-817E-9017C33CF2CB}" srcOrd="7" destOrd="0" parTransId="{33730685-332C-4F01-AE84-70D5A3451F1C}" sibTransId="{1F3087B0-C9D9-4ADF-9D3D-03721A101B5D}"/>
    <dgm:cxn modelId="{DF5FCA3A-B15B-4A5E-8751-04E69AF65226}" type="presOf" srcId="{53D2867B-FB63-4B13-A573-53C47BA7B761}" destId="{E318AB75-07AA-467C-9A59-7991C903BAA0}" srcOrd="0" destOrd="0" presId="urn:microsoft.com/office/officeart/2005/8/layout/vList2"/>
    <dgm:cxn modelId="{6B92F062-C989-4F89-91BF-92794C9B5C83}" type="presOf" srcId="{FB820A78-F258-4836-9D01-12587832B1A7}" destId="{B1A093A9-3198-40A0-AFDE-1435F0F7CDD2}" srcOrd="0" destOrd="0" presId="urn:microsoft.com/office/officeart/2005/8/layout/vList2"/>
    <dgm:cxn modelId="{D534406E-B471-4C6C-A629-37E2B2CD2E82}" type="presOf" srcId="{CBC5D42C-F198-43C6-B84B-38B843F7CCAE}" destId="{F344F5CD-2CD2-4941-BC67-D51FE82F3FC9}" srcOrd="0" destOrd="0" presId="urn:microsoft.com/office/officeart/2005/8/layout/vList2"/>
    <dgm:cxn modelId="{2070EC76-A53D-466B-80CF-A093231E7884}" type="presOf" srcId="{271F8F51-075D-46DF-9FA5-54ACA21578E6}" destId="{7A5616B2-06EC-4C73-987F-E6E3E77F5D17}" srcOrd="0" destOrd="0" presId="urn:microsoft.com/office/officeart/2005/8/layout/vList2"/>
    <dgm:cxn modelId="{CBDEE857-FE01-4F93-9EAE-81B4000A77C2}" type="presOf" srcId="{3851C8B1-D2E7-4687-817E-9017C33CF2CB}" destId="{13DAF104-E53A-48B8-B5A3-DC222B66C874}" srcOrd="0" destOrd="0" presId="urn:microsoft.com/office/officeart/2005/8/layout/vList2"/>
    <dgm:cxn modelId="{9DED547F-2DE2-4894-8807-D55AEB2EB9C3}" srcId="{962F5602-9D64-4D90-AEF3-E855A8C259DF}" destId="{53D2867B-FB63-4B13-A573-53C47BA7B761}" srcOrd="8" destOrd="0" parTransId="{A3D9E113-C355-4140-8A5B-10EC4BBAAE95}" sibTransId="{EE34844D-1446-4548-87A3-3BC90A0B8F5E}"/>
    <dgm:cxn modelId="{A70A6C83-8BAC-4D14-B82E-9550E693E30B}" srcId="{962F5602-9D64-4D90-AEF3-E855A8C259DF}" destId="{3C2CC81A-EE00-4363-8D07-BCDA4384FE69}" srcOrd="0" destOrd="0" parTransId="{1FF81A05-C77F-4C1F-BBCA-362D428DBBF6}" sibTransId="{820CF567-FA94-4149-B127-7E903869683B}"/>
    <dgm:cxn modelId="{B57F2393-D1BC-44F4-B660-4329D308AC05}" srcId="{962F5602-9D64-4D90-AEF3-E855A8C259DF}" destId="{87EF90BC-7BB5-4145-805A-DFAC05FF8612}" srcOrd="3" destOrd="0" parTransId="{031BEEE8-127F-4730-AE74-F6A4A699F882}" sibTransId="{FEBC3E15-F4BD-4B39-B84F-B6853FEF2656}"/>
    <dgm:cxn modelId="{A74E4096-CA10-4A67-A5DF-9BA6FE78C074}" type="presOf" srcId="{8C726F0C-D1F2-4758-A0CD-A20DAE66981D}" destId="{2DE55DFB-C4FB-4203-A3FF-4E6C93379B8E}" srcOrd="0" destOrd="0" presId="urn:microsoft.com/office/officeart/2005/8/layout/vList2"/>
    <dgm:cxn modelId="{56AF75A1-7823-4965-A370-4C6EE4C32E8C}" srcId="{962F5602-9D64-4D90-AEF3-E855A8C259DF}" destId="{BE22BAC2-0CD3-4D04-853B-3593CBF0A940}" srcOrd="2" destOrd="0" parTransId="{C6DFA50E-75B1-4B63-87DA-A38A455B3EC5}" sibTransId="{41DB91F7-A41B-4216-ADEC-60A2594C195A}"/>
    <dgm:cxn modelId="{5655A3B6-586E-4FA0-939E-E10F7329B6E3}" srcId="{962F5602-9D64-4D90-AEF3-E855A8C259DF}" destId="{FB820A78-F258-4836-9D01-12587832B1A7}" srcOrd="5" destOrd="0" parTransId="{10213C0E-01BB-400E-944B-78B32CCB5DAD}" sibTransId="{EA16E1D2-20EC-4E29-88EE-0AEB5FA2A0AB}"/>
    <dgm:cxn modelId="{914D6AC8-76BE-4FF3-AE86-ADA56114BA1C}" type="presOf" srcId="{87EF90BC-7BB5-4145-805A-DFAC05FF8612}" destId="{2DD8D276-0212-4137-9960-5E2BEE463F3E}" srcOrd="0" destOrd="0" presId="urn:microsoft.com/office/officeart/2005/8/layout/vList2"/>
    <dgm:cxn modelId="{04F1B2CE-2262-4D0D-8173-0F77A139D3D4}" type="presOf" srcId="{1442B1A8-FAB4-44EA-BBDC-6CA0B063C688}" destId="{5B4BE50B-A970-4D82-8BE7-DD5FB8CE099B}" srcOrd="0" destOrd="0" presId="urn:microsoft.com/office/officeart/2005/8/layout/vList2"/>
    <dgm:cxn modelId="{2A1C71E1-4A7F-411C-A838-A218FF9C56DC}" type="presOf" srcId="{962F5602-9D64-4D90-AEF3-E855A8C259DF}" destId="{9F4F79A7-C250-486C-BF63-4F8B521FE75C}" srcOrd="0" destOrd="0" presId="urn:microsoft.com/office/officeart/2005/8/layout/vList2"/>
    <dgm:cxn modelId="{31D01AE3-BBF1-4FC3-A76D-D58326C5415D}" srcId="{962F5602-9D64-4D90-AEF3-E855A8C259DF}" destId="{CBC5D42C-F198-43C6-B84B-38B843F7CCAE}" srcOrd="1" destOrd="0" parTransId="{214F2590-22BD-42FC-8B73-F410991AE176}" sibTransId="{E85A5E3D-6DD4-4B23-A2B6-C85E200519A6}"/>
    <dgm:cxn modelId="{7DA6A5EA-EB02-48E9-A3A5-45D976F18449}" type="presOf" srcId="{BE22BAC2-0CD3-4D04-853B-3593CBF0A940}" destId="{AAE3FAD0-D49B-4720-81B4-3B455361DE13}" srcOrd="0" destOrd="0" presId="urn:microsoft.com/office/officeart/2005/8/layout/vList2"/>
    <dgm:cxn modelId="{2891A1F9-15C9-4752-8328-79113F253DE3}" srcId="{962F5602-9D64-4D90-AEF3-E855A8C259DF}" destId="{8C726F0C-D1F2-4758-A0CD-A20DAE66981D}" srcOrd="6" destOrd="0" parTransId="{900DEFF5-662C-4C1E-8A95-61A8C97CAB4D}" sibTransId="{434D84C6-B5BE-47D2-90DE-84D19B95988B}"/>
    <dgm:cxn modelId="{E852EF77-F6A9-403D-94F7-2B86C43F0C28}" type="presParOf" srcId="{9F4F79A7-C250-486C-BF63-4F8B521FE75C}" destId="{BE0DC3CA-169A-4DDA-8899-D1BB2D7ADA44}" srcOrd="0" destOrd="0" presId="urn:microsoft.com/office/officeart/2005/8/layout/vList2"/>
    <dgm:cxn modelId="{7D621DDD-ACCF-4161-8E35-CB90361D9926}" type="presParOf" srcId="{9F4F79A7-C250-486C-BF63-4F8B521FE75C}" destId="{1643A69F-FD66-4CC3-B656-B3DE36907353}" srcOrd="1" destOrd="0" presId="urn:microsoft.com/office/officeart/2005/8/layout/vList2"/>
    <dgm:cxn modelId="{9B7463BA-EDE2-4460-B58B-FFD9CA060A2B}" type="presParOf" srcId="{9F4F79A7-C250-486C-BF63-4F8B521FE75C}" destId="{F344F5CD-2CD2-4941-BC67-D51FE82F3FC9}" srcOrd="2" destOrd="0" presId="urn:microsoft.com/office/officeart/2005/8/layout/vList2"/>
    <dgm:cxn modelId="{08409FE8-F3EC-4C6C-AA27-366227AE52DD}" type="presParOf" srcId="{9F4F79A7-C250-486C-BF63-4F8B521FE75C}" destId="{20B1CAEA-D91C-457F-94CF-6470C69B2C69}" srcOrd="3" destOrd="0" presId="urn:microsoft.com/office/officeart/2005/8/layout/vList2"/>
    <dgm:cxn modelId="{084B2427-2A98-48AF-8A44-5568E9088CA3}" type="presParOf" srcId="{9F4F79A7-C250-486C-BF63-4F8B521FE75C}" destId="{AAE3FAD0-D49B-4720-81B4-3B455361DE13}" srcOrd="4" destOrd="0" presId="urn:microsoft.com/office/officeart/2005/8/layout/vList2"/>
    <dgm:cxn modelId="{3CAEE2C1-F580-4A13-8A43-77FA1327D768}" type="presParOf" srcId="{9F4F79A7-C250-486C-BF63-4F8B521FE75C}" destId="{D96B84A7-8291-408F-A916-51139955AC94}" srcOrd="5" destOrd="0" presId="urn:microsoft.com/office/officeart/2005/8/layout/vList2"/>
    <dgm:cxn modelId="{C135CB86-9CF7-42BA-95BF-6BB9688B5891}" type="presParOf" srcId="{9F4F79A7-C250-486C-BF63-4F8B521FE75C}" destId="{2DD8D276-0212-4137-9960-5E2BEE463F3E}" srcOrd="6" destOrd="0" presId="urn:microsoft.com/office/officeart/2005/8/layout/vList2"/>
    <dgm:cxn modelId="{1E521648-B82E-426C-954E-977BF90C890E}" type="presParOf" srcId="{9F4F79A7-C250-486C-BF63-4F8B521FE75C}" destId="{0BA95FEB-B4B6-4385-8511-1A521EE4BB55}" srcOrd="7" destOrd="0" presId="urn:microsoft.com/office/officeart/2005/8/layout/vList2"/>
    <dgm:cxn modelId="{0DF65CA6-FE4E-410B-B5C2-2B2E90CCF6AD}" type="presParOf" srcId="{9F4F79A7-C250-486C-BF63-4F8B521FE75C}" destId="{7A5616B2-06EC-4C73-987F-E6E3E77F5D17}" srcOrd="8" destOrd="0" presId="urn:microsoft.com/office/officeart/2005/8/layout/vList2"/>
    <dgm:cxn modelId="{9B665141-D328-4C08-AEC5-0CAEE364F771}" type="presParOf" srcId="{9F4F79A7-C250-486C-BF63-4F8B521FE75C}" destId="{BF15A09A-94AF-4A55-AC5C-01797880CFE1}" srcOrd="9" destOrd="0" presId="urn:microsoft.com/office/officeart/2005/8/layout/vList2"/>
    <dgm:cxn modelId="{08E07BF1-787A-4D51-AEFC-172322350A72}" type="presParOf" srcId="{9F4F79A7-C250-486C-BF63-4F8B521FE75C}" destId="{B1A093A9-3198-40A0-AFDE-1435F0F7CDD2}" srcOrd="10" destOrd="0" presId="urn:microsoft.com/office/officeart/2005/8/layout/vList2"/>
    <dgm:cxn modelId="{49AE8F41-5F94-459F-83CE-DB24FCC92CF3}" type="presParOf" srcId="{9F4F79A7-C250-486C-BF63-4F8B521FE75C}" destId="{48169B15-B858-479C-9B80-F9E89B0C2AA5}" srcOrd="11" destOrd="0" presId="urn:microsoft.com/office/officeart/2005/8/layout/vList2"/>
    <dgm:cxn modelId="{00C4DF37-B948-4D91-8C82-64A8390F108D}" type="presParOf" srcId="{9F4F79A7-C250-486C-BF63-4F8B521FE75C}" destId="{2DE55DFB-C4FB-4203-A3FF-4E6C93379B8E}" srcOrd="12" destOrd="0" presId="urn:microsoft.com/office/officeart/2005/8/layout/vList2"/>
    <dgm:cxn modelId="{63941D42-2E22-44E2-A2AA-4143C19B0986}" type="presParOf" srcId="{9F4F79A7-C250-486C-BF63-4F8B521FE75C}" destId="{5D33D8AC-C01B-4A80-A547-4164C23F2941}" srcOrd="13" destOrd="0" presId="urn:microsoft.com/office/officeart/2005/8/layout/vList2"/>
    <dgm:cxn modelId="{5CC75BEF-AA50-4759-B961-27C32E1283DE}" type="presParOf" srcId="{9F4F79A7-C250-486C-BF63-4F8B521FE75C}" destId="{13DAF104-E53A-48B8-B5A3-DC222B66C874}" srcOrd="14" destOrd="0" presId="urn:microsoft.com/office/officeart/2005/8/layout/vList2"/>
    <dgm:cxn modelId="{1BE96178-5C34-4C2E-8E7B-6054753781C2}" type="presParOf" srcId="{9F4F79A7-C250-486C-BF63-4F8B521FE75C}" destId="{094F7F0D-9729-4427-B709-B2356248F64A}" srcOrd="15" destOrd="0" presId="urn:microsoft.com/office/officeart/2005/8/layout/vList2"/>
    <dgm:cxn modelId="{033F51EF-888F-4D81-93EB-F2A8B9B8DA79}" type="presParOf" srcId="{9F4F79A7-C250-486C-BF63-4F8B521FE75C}" destId="{E318AB75-07AA-467C-9A59-7991C903BAA0}" srcOrd="16" destOrd="0" presId="urn:microsoft.com/office/officeart/2005/8/layout/vList2"/>
    <dgm:cxn modelId="{167893BD-7183-42E6-AC39-1B97C412A48E}" type="presParOf" srcId="{9F4F79A7-C250-486C-BF63-4F8B521FE75C}" destId="{9258DCC2-118A-414E-BC45-EEB645F14577}" srcOrd="17" destOrd="0" presId="urn:microsoft.com/office/officeart/2005/8/layout/vList2"/>
    <dgm:cxn modelId="{9FD51DA2-955F-4429-9500-20DA4BCD2D7B}" type="presParOf" srcId="{9F4F79A7-C250-486C-BF63-4F8B521FE75C}" destId="{5B4BE50B-A970-4D82-8BE7-DD5FB8CE099B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AC80DE-ED4A-4E0E-883D-C7EB752DE0E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999EFF0-4A7C-4BCD-BFB9-57097D73E853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pl-PL" sz="2400" b="1" dirty="0">
              <a:latin typeface="Arial" panose="020B0604020202020204" pitchFamily="34" charset="0"/>
              <a:cs typeface="Arial" panose="020B0604020202020204" pitchFamily="34" charset="0"/>
            </a:rPr>
            <a:t>Radzie Dostępności przy Ministerstwie Funduszy i Polityki Regionalnej</a:t>
          </a:r>
        </a:p>
      </dgm:t>
    </dgm:pt>
    <dgm:pt modelId="{F3FA0A80-347C-4F18-8CA9-6BAC59CAFCC4}" type="parTrans" cxnId="{FD931BC5-DFB9-4825-B8B6-AEBFF28AE33A}">
      <dgm:prSet/>
      <dgm:spPr/>
      <dgm:t>
        <a:bodyPr/>
        <a:lstStyle/>
        <a:p>
          <a:endParaRPr lang="pl-PL"/>
        </a:p>
      </dgm:t>
    </dgm:pt>
    <dgm:pt modelId="{439AFB71-BE1A-4B58-AF8C-647F01E68ECC}" type="sibTrans" cxnId="{FD931BC5-DFB9-4825-B8B6-AEBFF28AE33A}">
      <dgm:prSet/>
      <dgm:spPr/>
      <dgm:t>
        <a:bodyPr/>
        <a:lstStyle/>
        <a:p>
          <a:endParaRPr lang="pl-PL"/>
        </a:p>
      </dgm:t>
    </dgm:pt>
    <dgm:pt modelId="{638C4651-AD7E-479A-B5C5-E7DD6FAADCB2}" type="pres">
      <dgm:prSet presAssocID="{59AC80DE-ED4A-4E0E-883D-C7EB752DE0E4}" presName="linear" presStyleCnt="0">
        <dgm:presLayoutVars>
          <dgm:animLvl val="lvl"/>
          <dgm:resizeHandles val="exact"/>
        </dgm:presLayoutVars>
      </dgm:prSet>
      <dgm:spPr/>
    </dgm:pt>
    <dgm:pt modelId="{694FB4D7-A0CA-4274-9A26-06F7A359A742}" type="pres">
      <dgm:prSet presAssocID="{9999EFF0-4A7C-4BCD-BFB9-57097D73E85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46ECA44-CAAE-4E5C-AF1A-6C0C0058A36F}" type="presOf" srcId="{59AC80DE-ED4A-4E0E-883D-C7EB752DE0E4}" destId="{638C4651-AD7E-479A-B5C5-E7DD6FAADCB2}" srcOrd="0" destOrd="0" presId="urn:microsoft.com/office/officeart/2005/8/layout/vList2"/>
    <dgm:cxn modelId="{AD6E24AA-6277-4763-B30F-22B9444152B1}" type="presOf" srcId="{9999EFF0-4A7C-4BCD-BFB9-57097D73E853}" destId="{694FB4D7-A0CA-4274-9A26-06F7A359A742}" srcOrd="0" destOrd="0" presId="urn:microsoft.com/office/officeart/2005/8/layout/vList2"/>
    <dgm:cxn modelId="{FD931BC5-DFB9-4825-B8B6-AEBFF28AE33A}" srcId="{59AC80DE-ED4A-4E0E-883D-C7EB752DE0E4}" destId="{9999EFF0-4A7C-4BCD-BFB9-57097D73E853}" srcOrd="0" destOrd="0" parTransId="{F3FA0A80-347C-4F18-8CA9-6BAC59CAFCC4}" sibTransId="{439AFB71-BE1A-4B58-AF8C-647F01E68ECC}"/>
    <dgm:cxn modelId="{B301E403-81CA-4B12-B827-4F2009D5457C}" type="presParOf" srcId="{638C4651-AD7E-479A-B5C5-E7DD6FAADCB2}" destId="{694FB4D7-A0CA-4274-9A26-06F7A359A7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B8D954-B39E-4555-B80F-BC25D8C8FA2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1162160-5283-4AEF-9CD6-53D24AF63F15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pl-PL" sz="2400" b="1" dirty="0">
              <a:latin typeface="Arial" panose="020B0604020202020204" pitchFamily="34" charset="0"/>
              <a:cs typeface="Arial" panose="020B0604020202020204" pitchFamily="34" charset="0"/>
            </a:rPr>
            <a:t>Radzie ds. Polityki Senioralnej przy Minister ds. Polityki Senioralnej</a:t>
          </a:r>
        </a:p>
      </dgm:t>
    </dgm:pt>
    <dgm:pt modelId="{138405B0-BC05-487E-BB15-C5A6913419A3}" type="parTrans" cxnId="{6F08D99F-078B-4EA9-8921-28E1EEF675BE}">
      <dgm:prSet/>
      <dgm:spPr/>
      <dgm:t>
        <a:bodyPr/>
        <a:lstStyle/>
        <a:p>
          <a:endParaRPr lang="pl-PL"/>
        </a:p>
      </dgm:t>
    </dgm:pt>
    <dgm:pt modelId="{FAB5D7D9-56A3-4B61-9A42-5DA9D39F296C}" type="sibTrans" cxnId="{6F08D99F-078B-4EA9-8921-28E1EEF675BE}">
      <dgm:prSet/>
      <dgm:spPr/>
      <dgm:t>
        <a:bodyPr/>
        <a:lstStyle/>
        <a:p>
          <a:endParaRPr lang="pl-PL"/>
        </a:p>
      </dgm:t>
    </dgm:pt>
    <dgm:pt modelId="{76BF531E-BB7B-4EF2-8F73-02CD1258479B}" type="pres">
      <dgm:prSet presAssocID="{3BB8D954-B39E-4555-B80F-BC25D8C8FA2C}" presName="linear" presStyleCnt="0">
        <dgm:presLayoutVars>
          <dgm:animLvl val="lvl"/>
          <dgm:resizeHandles val="exact"/>
        </dgm:presLayoutVars>
      </dgm:prSet>
      <dgm:spPr/>
    </dgm:pt>
    <dgm:pt modelId="{32B69AFE-E930-4F9C-B038-B6B388E051EC}" type="pres">
      <dgm:prSet presAssocID="{31162160-5283-4AEF-9CD6-53D24AF63F15}" presName="parentText" presStyleLbl="node1" presStyleIdx="0" presStyleCnt="1" custLinFactNeighborX="5818" custLinFactNeighborY="-10238">
        <dgm:presLayoutVars>
          <dgm:chMax val="0"/>
          <dgm:bulletEnabled val="1"/>
        </dgm:presLayoutVars>
      </dgm:prSet>
      <dgm:spPr/>
    </dgm:pt>
  </dgm:ptLst>
  <dgm:cxnLst>
    <dgm:cxn modelId="{6F08D99F-078B-4EA9-8921-28E1EEF675BE}" srcId="{3BB8D954-B39E-4555-B80F-BC25D8C8FA2C}" destId="{31162160-5283-4AEF-9CD6-53D24AF63F15}" srcOrd="0" destOrd="0" parTransId="{138405B0-BC05-487E-BB15-C5A6913419A3}" sibTransId="{FAB5D7D9-56A3-4B61-9A42-5DA9D39F296C}"/>
    <dgm:cxn modelId="{98E398BF-CB29-4192-807F-C74E65D8A570}" type="presOf" srcId="{31162160-5283-4AEF-9CD6-53D24AF63F15}" destId="{32B69AFE-E930-4F9C-B038-B6B388E051EC}" srcOrd="0" destOrd="0" presId="urn:microsoft.com/office/officeart/2005/8/layout/vList2"/>
    <dgm:cxn modelId="{C7A131F2-6D62-4F6D-A434-9F076A3327D5}" type="presOf" srcId="{3BB8D954-B39E-4555-B80F-BC25D8C8FA2C}" destId="{76BF531E-BB7B-4EF2-8F73-02CD1258479B}" srcOrd="0" destOrd="0" presId="urn:microsoft.com/office/officeart/2005/8/layout/vList2"/>
    <dgm:cxn modelId="{3973F24C-272B-447A-AA34-BC8EE039BDE2}" type="presParOf" srcId="{76BF531E-BB7B-4EF2-8F73-02CD1258479B}" destId="{32B69AFE-E930-4F9C-B038-B6B388E051E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980B38-BA7A-41B3-ADEA-6667F826B7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0D9705A-DC50-4B1B-99F9-A5840D0E296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pl-PL" sz="2400" b="1" dirty="0">
              <a:latin typeface="Arial" panose="020B0604020202020204" pitchFamily="34" charset="0"/>
              <a:cs typeface="Arial" panose="020B0604020202020204" pitchFamily="34" charset="0"/>
            </a:rPr>
            <a:t>Radzie Organizacji Pacjentów przy Rzeczniku Praw Pacjenta</a:t>
          </a:r>
        </a:p>
      </dgm:t>
    </dgm:pt>
    <dgm:pt modelId="{51986A64-DAA9-40AB-9E69-6B450B28379B}" type="parTrans" cxnId="{C5FDFD5E-83AF-4453-B16B-4FA8EFC9B89E}">
      <dgm:prSet/>
      <dgm:spPr/>
      <dgm:t>
        <a:bodyPr/>
        <a:lstStyle/>
        <a:p>
          <a:endParaRPr lang="pl-PL"/>
        </a:p>
      </dgm:t>
    </dgm:pt>
    <dgm:pt modelId="{B2A6AB7E-4C09-4314-84D1-DA81B78952D8}" type="sibTrans" cxnId="{C5FDFD5E-83AF-4453-B16B-4FA8EFC9B89E}">
      <dgm:prSet/>
      <dgm:spPr/>
      <dgm:t>
        <a:bodyPr/>
        <a:lstStyle/>
        <a:p>
          <a:endParaRPr lang="pl-PL"/>
        </a:p>
      </dgm:t>
    </dgm:pt>
    <dgm:pt modelId="{2AE118A0-B079-4224-A2F2-B228B15AFDC6}" type="pres">
      <dgm:prSet presAssocID="{C7980B38-BA7A-41B3-ADEA-6667F826B7C0}" presName="linear" presStyleCnt="0">
        <dgm:presLayoutVars>
          <dgm:animLvl val="lvl"/>
          <dgm:resizeHandles val="exact"/>
        </dgm:presLayoutVars>
      </dgm:prSet>
      <dgm:spPr/>
    </dgm:pt>
    <dgm:pt modelId="{6CCEC4CF-D6CE-476E-A202-65E23F232239}" type="pres">
      <dgm:prSet presAssocID="{10D9705A-DC50-4B1B-99F9-A5840D0E2960}" presName="parentText" presStyleLbl="node1" presStyleIdx="0" presStyleCnt="1" custLinFactNeighborX="1448" custLinFactNeighborY="-3979">
        <dgm:presLayoutVars>
          <dgm:chMax val="0"/>
          <dgm:bulletEnabled val="1"/>
        </dgm:presLayoutVars>
      </dgm:prSet>
      <dgm:spPr/>
    </dgm:pt>
  </dgm:ptLst>
  <dgm:cxnLst>
    <dgm:cxn modelId="{5B27EC33-ACF3-45CB-9275-1FCCCFF5F7B9}" type="presOf" srcId="{C7980B38-BA7A-41B3-ADEA-6667F826B7C0}" destId="{2AE118A0-B079-4224-A2F2-B228B15AFDC6}" srcOrd="0" destOrd="0" presId="urn:microsoft.com/office/officeart/2005/8/layout/vList2"/>
    <dgm:cxn modelId="{C5FDFD5E-83AF-4453-B16B-4FA8EFC9B89E}" srcId="{C7980B38-BA7A-41B3-ADEA-6667F826B7C0}" destId="{10D9705A-DC50-4B1B-99F9-A5840D0E2960}" srcOrd="0" destOrd="0" parTransId="{51986A64-DAA9-40AB-9E69-6B450B28379B}" sibTransId="{B2A6AB7E-4C09-4314-84D1-DA81B78952D8}"/>
    <dgm:cxn modelId="{630473DC-B450-4665-8BFC-26E1B1EA1FC1}" type="presOf" srcId="{10D9705A-DC50-4B1B-99F9-A5840D0E2960}" destId="{6CCEC4CF-D6CE-476E-A202-65E23F232239}" srcOrd="0" destOrd="0" presId="urn:microsoft.com/office/officeart/2005/8/layout/vList2"/>
    <dgm:cxn modelId="{950881AF-08CE-499B-B0AE-13BEB19DC9D5}" type="presParOf" srcId="{2AE118A0-B079-4224-A2F2-B228B15AFDC6}" destId="{6CCEC4CF-D6CE-476E-A202-65E23F2322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080269-A075-4B7C-B0CE-542099DFB6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24ADA9B-0FEF-4984-BCAD-55F03C9B365E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Samotność i niska aktywność społeczna</a:t>
          </a:r>
        </a:p>
      </dgm:t>
    </dgm:pt>
    <dgm:pt modelId="{D7D41174-96B1-4BE1-800F-6BB3709D82DB}" type="parTrans" cxnId="{96C41734-13CB-4B9F-8A73-F259FE8D0A0C}">
      <dgm:prSet/>
      <dgm:spPr/>
      <dgm:t>
        <a:bodyPr/>
        <a:lstStyle/>
        <a:p>
          <a:endParaRPr lang="pl-PL"/>
        </a:p>
      </dgm:t>
    </dgm:pt>
    <dgm:pt modelId="{E19B8B42-5FFA-4096-B8E9-AD3E6C722BC7}" type="sibTrans" cxnId="{96C41734-13CB-4B9F-8A73-F259FE8D0A0C}">
      <dgm:prSet/>
      <dgm:spPr/>
      <dgm:t>
        <a:bodyPr/>
        <a:lstStyle/>
        <a:p>
          <a:endParaRPr lang="pl-PL"/>
        </a:p>
      </dgm:t>
    </dgm:pt>
    <dgm:pt modelId="{33D1F47A-0789-4453-A140-458FC9681DD1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Niewystarczające środki ekonomiczne</a:t>
          </a:r>
        </a:p>
      </dgm:t>
    </dgm:pt>
    <dgm:pt modelId="{3B48F31D-762A-4D3C-9326-4EFC55EED445}" type="parTrans" cxnId="{13D25855-1896-4353-B0F6-A93124D06B38}">
      <dgm:prSet/>
      <dgm:spPr/>
      <dgm:t>
        <a:bodyPr/>
        <a:lstStyle/>
        <a:p>
          <a:endParaRPr lang="pl-PL"/>
        </a:p>
      </dgm:t>
    </dgm:pt>
    <dgm:pt modelId="{C7F01CE1-CF53-4F4C-9918-5635B50A46E7}" type="sibTrans" cxnId="{13D25855-1896-4353-B0F6-A93124D06B38}">
      <dgm:prSet/>
      <dgm:spPr/>
      <dgm:t>
        <a:bodyPr/>
        <a:lstStyle/>
        <a:p>
          <a:endParaRPr lang="pl-PL"/>
        </a:p>
      </dgm:t>
    </dgm:pt>
    <dgm:pt modelId="{05C20378-8848-4899-9DFF-C8CD35EAB93B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Niekorzystny medialny i społeczny obraz seniora</a:t>
          </a:r>
        </a:p>
      </dgm:t>
    </dgm:pt>
    <dgm:pt modelId="{E300FF24-51AD-4BDD-9F50-D96DDEA01D59}" type="parTrans" cxnId="{FE3FEBC1-744E-46C8-B757-32D97C896EEF}">
      <dgm:prSet/>
      <dgm:spPr/>
      <dgm:t>
        <a:bodyPr/>
        <a:lstStyle/>
        <a:p>
          <a:endParaRPr lang="pl-PL"/>
        </a:p>
      </dgm:t>
    </dgm:pt>
    <dgm:pt modelId="{55950BA4-A653-4B04-935C-C0FF92040049}" type="sibTrans" cxnId="{FE3FEBC1-744E-46C8-B757-32D97C896EEF}">
      <dgm:prSet/>
      <dgm:spPr/>
      <dgm:t>
        <a:bodyPr/>
        <a:lstStyle/>
        <a:p>
          <a:endParaRPr lang="pl-PL"/>
        </a:p>
      </dgm:t>
    </dgm:pt>
    <dgm:pt modelId="{AD492440-6C65-45C4-B77A-65F2C9ADF027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Niska świadomość zdrowotna prawna i ekonomiczna </a:t>
          </a:r>
          <a:endParaRPr lang="pl-PL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09204-DA1D-428B-8D49-7CE1808CA2D9}" type="parTrans" cxnId="{8F89D166-B739-4E2B-A627-B152A08747C2}">
      <dgm:prSet/>
      <dgm:spPr/>
      <dgm:t>
        <a:bodyPr/>
        <a:lstStyle/>
        <a:p>
          <a:endParaRPr lang="pl-PL"/>
        </a:p>
      </dgm:t>
    </dgm:pt>
    <dgm:pt modelId="{878E7114-4004-4AD7-A309-E53C3D576032}" type="sibTrans" cxnId="{8F89D166-B739-4E2B-A627-B152A08747C2}">
      <dgm:prSet/>
      <dgm:spPr/>
      <dgm:t>
        <a:bodyPr/>
        <a:lstStyle/>
        <a:p>
          <a:endParaRPr lang="pl-PL"/>
        </a:p>
      </dgm:t>
    </dgm:pt>
    <dgm:pt modelId="{CD9735C8-0EB9-4EE5-9EBD-4F4614CE44E4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Zły stan zdrowia, alienacja, większe narażenie na oszustwa </a:t>
          </a:r>
        </a:p>
      </dgm:t>
    </dgm:pt>
    <dgm:pt modelId="{BCD2A6E8-52F8-45C4-83A5-43031ABDC2F0}" type="parTrans" cxnId="{465A7C6C-32A7-432F-A93C-8371E4C4843F}">
      <dgm:prSet/>
      <dgm:spPr/>
      <dgm:t>
        <a:bodyPr/>
        <a:lstStyle/>
        <a:p>
          <a:endParaRPr lang="pl-PL"/>
        </a:p>
      </dgm:t>
    </dgm:pt>
    <dgm:pt modelId="{A3BC992A-EB12-44CA-9FC9-36D451DCBDE3}" type="sibTrans" cxnId="{465A7C6C-32A7-432F-A93C-8371E4C4843F}">
      <dgm:prSet/>
      <dgm:spPr/>
      <dgm:t>
        <a:bodyPr/>
        <a:lstStyle/>
        <a:p>
          <a:endParaRPr lang="pl-PL"/>
        </a:p>
      </dgm:t>
    </dgm:pt>
    <dgm:pt modelId="{34C492BA-955E-4324-8CA6-F0201E6C8149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Koszty społeczne i ekonomiczne państwa oraz samorządów</a:t>
          </a:r>
        </a:p>
      </dgm:t>
    </dgm:pt>
    <dgm:pt modelId="{97828832-FD23-4B6B-B4CF-A52728E69A2A}" type="parTrans" cxnId="{DCF89385-D320-425A-89EC-621F8BC4D81F}">
      <dgm:prSet/>
      <dgm:spPr/>
      <dgm:t>
        <a:bodyPr/>
        <a:lstStyle/>
        <a:p>
          <a:endParaRPr lang="pl-PL"/>
        </a:p>
      </dgm:t>
    </dgm:pt>
    <dgm:pt modelId="{C4B43CAB-7558-4B4E-8070-682757479D48}" type="sibTrans" cxnId="{DCF89385-D320-425A-89EC-621F8BC4D81F}">
      <dgm:prSet/>
      <dgm:spPr/>
      <dgm:t>
        <a:bodyPr/>
        <a:lstStyle/>
        <a:p>
          <a:endParaRPr lang="pl-PL"/>
        </a:p>
      </dgm:t>
    </dgm:pt>
    <dgm:pt modelId="{9EA77C38-6BA6-435C-BAD3-07FD7D1E11A9}">
      <dgm:prSet/>
      <dgm:spPr/>
      <dgm:t>
        <a:bodyPr/>
        <a:lstStyle/>
        <a:p>
          <a:pPr rtl="0"/>
          <a:r>
            <a:rPr lang="pl-PL" dirty="0">
              <a:latin typeface="Arial" panose="020B0604020202020204" pitchFamily="34" charset="0"/>
              <a:cs typeface="Arial" panose="020B0604020202020204" pitchFamily="34" charset="0"/>
            </a:rPr>
            <a:t>Niewykorzystywanie potencjału osób 60+</a:t>
          </a:r>
        </a:p>
      </dgm:t>
    </dgm:pt>
    <dgm:pt modelId="{688D24CC-89DB-4011-A177-BD88E6A77DF4}" type="parTrans" cxnId="{D4F1E21C-DE3C-4E73-BF61-715F7576C4AC}">
      <dgm:prSet/>
      <dgm:spPr/>
      <dgm:t>
        <a:bodyPr/>
        <a:lstStyle/>
        <a:p>
          <a:endParaRPr lang="pl-PL"/>
        </a:p>
      </dgm:t>
    </dgm:pt>
    <dgm:pt modelId="{C8195B87-70AA-4577-BAB9-E147DD134306}" type="sibTrans" cxnId="{D4F1E21C-DE3C-4E73-BF61-715F7576C4AC}">
      <dgm:prSet/>
      <dgm:spPr/>
      <dgm:t>
        <a:bodyPr/>
        <a:lstStyle/>
        <a:p>
          <a:endParaRPr lang="pl-PL"/>
        </a:p>
      </dgm:t>
    </dgm:pt>
    <dgm:pt modelId="{7D3227E3-E12E-4AFC-BBFE-4968481B0AA1}">
      <dgm:prSet/>
      <dgm:spPr>
        <a:noFill/>
      </dgm:spPr>
      <dgm:t>
        <a:bodyPr/>
        <a:lstStyle/>
        <a:p>
          <a:pPr rtl="0"/>
          <a:r>
            <a:rPr lang="pl-PL" b="1" dirty="0">
              <a:solidFill>
                <a:schemeClr val="tx1"/>
              </a:solidFill>
            </a:rPr>
            <a:t>KONSEKWENCJE:</a:t>
          </a:r>
        </a:p>
      </dgm:t>
    </dgm:pt>
    <dgm:pt modelId="{BB9F3EB2-3A12-4E74-8B5D-EC466A32560B}" type="sibTrans" cxnId="{0370392D-1E03-417F-BAEE-D04D9DCA2137}">
      <dgm:prSet/>
      <dgm:spPr/>
      <dgm:t>
        <a:bodyPr/>
        <a:lstStyle/>
        <a:p>
          <a:endParaRPr lang="pl-PL"/>
        </a:p>
      </dgm:t>
    </dgm:pt>
    <dgm:pt modelId="{FFAF1AB3-F51D-47DB-AF6F-F80F91F58AEE}" type="parTrans" cxnId="{0370392D-1E03-417F-BAEE-D04D9DCA2137}">
      <dgm:prSet/>
      <dgm:spPr/>
      <dgm:t>
        <a:bodyPr/>
        <a:lstStyle/>
        <a:p>
          <a:endParaRPr lang="pl-PL"/>
        </a:p>
      </dgm:t>
    </dgm:pt>
    <dgm:pt modelId="{D7D36123-E9FA-4895-8654-8C50FB647315}" type="pres">
      <dgm:prSet presAssocID="{A3080269-A075-4B7C-B0CE-542099DFB6D6}" presName="linear" presStyleCnt="0">
        <dgm:presLayoutVars>
          <dgm:animLvl val="lvl"/>
          <dgm:resizeHandles val="exact"/>
        </dgm:presLayoutVars>
      </dgm:prSet>
      <dgm:spPr/>
    </dgm:pt>
    <dgm:pt modelId="{46F89C49-D474-4712-94AF-1F1469C32BC4}" type="pres">
      <dgm:prSet presAssocID="{F24ADA9B-0FEF-4984-BCAD-55F03C9B365E}" presName="parentText" presStyleLbl="node1" presStyleIdx="0" presStyleCnt="8" custLinFactNeighborX="579" custLinFactNeighborY="41894">
        <dgm:presLayoutVars>
          <dgm:chMax val="0"/>
          <dgm:bulletEnabled val="1"/>
        </dgm:presLayoutVars>
      </dgm:prSet>
      <dgm:spPr/>
    </dgm:pt>
    <dgm:pt modelId="{B2C19F51-E57D-4012-9DAF-CDAD59E922DF}" type="pres">
      <dgm:prSet presAssocID="{E19B8B42-5FFA-4096-B8E9-AD3E6C722BC7}" presName="spacer" presStyleCnt="0"/>
      <dgm:spPr/>
    </dgm:pt>
    <dgm:pt modelId="{1DA4DD2D-1CEF-4D85-A58E-E7BD6F7B6469}" type="pres">
      <dgm:prSet presAssocID="{33D1F47A-0789-4453-A140-458FC9681DD1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15B7B2DB-9A1F-44F7-8E4A-B91A7337AF9F}" type="pres">
      <dgm:prSet presAssocID="{C7F01CE1-CF53-4F4C-9918-5635B50A46E7}" presName="spacer" presStyleCnt="0"/>
      <dgm:spPr/>
    </dgm:pt>
    <dgm:pt modelId="{C426256E-9BE9-44BA-9705-96340A5C704D}" type="pres">
      <dgm:prSet presAssocID="{05C20378-8848-4899-9DFF-C8CD35EAB93B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5B496256-9A51-4CA6-8216-2CCAFC354621}" type="pres">
      <dgm:prSet presAssocID="{55950BA4-A653-4B04-935C-C0FF92040049}" presName="spacer" presStyleCnt="0"/>
      <dgm:spPr/>
    </dgm:pt>
    <dgm:pt modelId="{413EB66D-B7D8-4CEA-AEB0-52C908019FF1}" type="pres">
      <dgm:prSet presAssocID="{AD492440-6C65-45C4-B77A-65F2C9ADF027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1B7B6678-5CBD-4C8F-9691-CEE336C78B6D}" type="pres">
      <dgm:prSet presAssocID="{878E7114-4004-4AD7-A309-E53C3D576032}" presName="spacer" presStyleCnt="0"/>
      <dgm:spPr/>
    </dgm:pt>
    <dgm:pt modelId="{F921FFF9-9668-4233-B0F6-CF89AECA1850}" type="pres">
      <dgm:prSet presAssocID="{7D3227E3-E12E-4AFC-BBFE-4968481B0AA1}" presName="parentText" presStyleLbl="node1" presStyleIdx="4" presStyleCnt="8" custLinFactNeighborY="17878">
        <dgm:presLayoutVars>
          <dgm:chMax val="0"/>
          <dgm:bulletEnabled val="1"/>
        </dgm:presLayoutVars>
      </dgm:prSet>
      <dgm:spPr/>
    </dgm:pt>
    <dgm:pt modelId="{38F1CCDE-DC4C-4E9D-B39C-1BE4F5D7D7B0}" type="pres">
      <dgm:prSet presAssocID="{BB9F3EB2-3A12-4E74-8B5D-EC466A32560B}" presName="spacer" presStyleCnt="0"/>
      <dgm:spPr/>
    </dgm:pt>
    <dgm:pt modelId="{24B19448-EF41-4337-871A-389A6FC0D35C}" type="pres">
      <dgm:prSet presAssocID="{CD9735C8-0EB9-4EE5-9EBD-4F4614CE44E4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DF14D845-5D5D-4732-8AEE-E48A490719F3}" type="pres">
      <dgm:prSet presAssocID="{A3BC992A-EB12-44CA-9FC9-36D451DCBDE3}" presName="spacer" presStyleCnt="0"/>
      <dgm:spPr/>
    </dgm:pt>
    <dgm:pt modelId="{5161ACE2-C66A-4EF8-BF0A-5CF10414ED66}" type="pres">
      <dgm:prSet presAssocID="{34C492BA-955E-4324-8CA6-F0201E6C8149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085EC839-B7BB-4D61-8B68-C4C33F602AD4}" type="pres">
      <dgm:prSet presAssocID="{C4B43CAB-7558-4B4E-8070-682757479D48}" presName="spacer" presStyleCnt="0"/>
      <dgm:spPr/>
    </dgm:pt>
    <dgm:pt modelId="{E5887264-3EA4-4C3E-8A80-D9D8F23DE07D}" type="pres">
      <dgm:prSet presAssocID="{9EA77C38-6BA6-435C-BAD3-07FD7D1E11A9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4F1E21C-DE3C-4E73-BF61-715F7576C4AC}" srcId="{A3080269-A075-4B7C-B0CE-542099DFB6D6}" destId="{9EA77C38-6BA6-435C-BAD3-07FD7D1E11A9}" srcOrd="7" destOrd="0" parTransId="{688D24CC-89DB-4011-A177-BD88E6A77DF4}" sibTransId="{C8195B87-70AA-4577-BAB9-E147DD134306}"/>
    <dgm:cxn modelId="{EB525323-D181-4302-BBFE-5A22F12269CB}" type="presOf" srcId="{33D1F47A-0789-4453-A140-458FC9681DD1}" destId="{1DA4DD2D-1CEF-4D85-A58E-E7BD6F7B6469}" srcOrd="0" destOrd="0" presId="urn:microsoft.com/office/officeart/2005/8/layout/vList2"/>
    <dgm:cxn modelId="{0370392D-1E03-417F-BAEE-D04D9DCA2137}" srcId="{A3080269-A075-4B7C-B0CE-542099DFB6D6}" destId="{7D3227E3-E12E-4AFC-BBFE-4968481B0AA1}" srcOrd="4" destOrd="0" parTransId="{FFAF1AB3-F51D-47DB-AF6F-F80F91F58AEE}" sibTransId="{BB9F3EB2-3A12-4E74-8B5D-EC466A32560B}"/>
    <dgm:cxn modelId="{96C41734-13CB-4B9F-8A73-F259FE8D0A0C}" srcId="{A3080269-A075-4B7C-B0CE-542099DFB6D6}" destId="{F24ADA9B-0FEF-4984-BCAD-55F03C9B365E}" srcOrd="0" destOrd="0" parTransId="{D7D41174-96B1-4BE1-800F-6BB3709D82DB}" sibTransId="{E19B8B42-5FFA-4096-B8E9-AD3E6C722BC7}"/>
    <dgm:cxn modelId="{9C405E5B-8F54-4C51-A775-61B1F3EA6EA9}" type="presOf" srcId="{34C492BA-955E-4324-8CA6-F0201E6C8149}" destId="{5161ACE2-C66A-4EF8-BF0A-5CF10414ED66}" srcOrd="0" destOrd="0" presId="urn:microsoft.com/office/officeart/2005/8/layout/vList2"/>
    <dgm:cxn modelId="{8F89D166-B739-4E2B-A627-B152A08747C2}" srcId="{A3080269-A075-4B7C-B0CE-542099DFB6D6}" destId="{AD492440-6C65-45C4-B77A-65F2C9ADF027}" srcOrd="3" destOrd="0" parTransId="{97709204-DA1D-428B-8D49-7CE1808CA2D9}" sibTransId="{878E7114-4004-4AD7-A309-E53C3D576032}"/>
    <dgm:cxn modelId="{465A7C6C-32A7-432F-A93C-8371E4C4843F}" srcId="{A3080269-A075-4B7C-B0CE-542099DFB6D6}" destId="{CD9735C8-0EB9-4EE5-9EBD-4F4614CE44E4}" srcOrd="5" destOrd="0" parTransId="{BCD2A6E8-52F8-45C4-83A5-43031ABDC2F0}" sibTransId="{A3BC992A-EB12-44CA-9FC9-36D451DCBDE3}"/>
    <dgm:cxn modelId="{13D25855-1896-4353-B0F6-A93124D06B38}" srcId="{A3080269-A075-4B7C-B0CE-542099DFB6D6}" destId="{33D1F47A-0789-4453-A140-458FC9681DD1}" srcOrd="1" destOrd="0" parTransId="{3B48F31D-762A-4D3C-9326-4EFC55EED445}" sibTransId="{C7F01CE1-CF53-4F4C-9918-5635B50A46E7}"/>
    <dgm:cxn modelId="{7BB90F56-8069-4294-ACEB-AC3F64F25EF6}" type="presOf" srcId="{05C20378-8848-4899-9DFF-C8CD35EAB93B}" destId="{C426256E-9BE9-44BA-9705-96340A5C704D}" srcOrd="0" destOrd="0" presId="urn:microsoft.com/office/officeart/2005/8/layout/vList2"/>
    <dgm:cxn modelId="{DCF89385-D320-425A-89EC-621F8BC4D81F}" srcId="{A3080269-A075-4B7C-B0CE-542099DFB6D6}" destId="{34C492BA-955E-4324-8CA6-F0201E6C8149}" srcOrd="6" destOrd="0" parTransId="{97828832-FD23-4B6B-B4CF-A52728E69A2A}" sibTransId="{C4B43CAB-7558-4B4E-8070-682757479D48}"/>
    <dgm:cxn modelId="{C64EE194-0412-4E8E-9E03-F9DCA3EF436D}" type="presOf" srcId="{A3080269-A075-4B7C-B0CE-542099DFB6D6}" destId="{D7D36123-E9FA-4895-8654-8C50FB647315}" srcOrd="0" destOrd="0" presId="urn:microsoft.com/office/officeart/2005/8/layout/vList2"/>
    <dgm:cxn modelId="{F64FE0B5-D3FB-41BE-B87E-2B185A800DA4}" type="presOf" srcId="{AD492440-6C65-45C4-B77A-65F2C9ADF027}" destId="{413EB66D-B7D8-4CEA-AEB0-52C908019FF1}" srcOrd="0" destOrd="0" presId="urn:microsoft.com/office/officeart/2005/8/layout/vList2"/>
    <dgm:cxn modelId="{E9878DB9-F374-423C-8BF8-5DADF14EB0C0}" type="presOf" srcId="{7D3227E3-E12E-4AFC-BBFE-4968481B0AA1}" destId="{F921FFF9-9668-4233-B0F6-CF89AECA1850}" srcOrd="0" destOrd="0" presId="urn:microsoft.com/office/officeart/2005/8/layout/vList2"/>
    <dgm:cxn modelId="{FE3FEBC1-744E-46C8-B757-32D97C896EEF}" srcId="{A3080269-A075-4B7C-B0CE-542099DFB6D6}" destId="{05C20378-8848-4899-9DFF-C8CD35EAB93B}" srcOrd="2" destOrd="0" parTransId="{E300FF24-51AD-4BDD-9F50-D96DDEA01D59}" sibTransId="{55950BA4-A653-4B04-935C-C0FF92040049}"/>
    <dgm:cxn modelId="{DE79AFC5-9411-409A-A3C5-8DEFC5302A69}" type="presOf" srcId="{F24ADA9B-0FEF-4984-BCAD-55F03C9B365E}" destId="{46F89C49-D474-4712-94AF-1F1469C32BC4}" srcOrd="0" destOrd="0" presId="urn:microsoft.com/office/officeart/2005/8/layout/vList2"/>
    <dgm:cxn modelId="{21C783DB-A11D-459F-8D6A-AF26E4CA86C7}" type="presOf" srcId="{CD9735C8-0EB9-4EE5-9EBD-4F4614CE44E4}" destId="{24B19448-EF41-4337-871A-389A6FC0D35C}" srcOrd="0" destOrd="0" presId="urn:microsoft.com/office/officeart/2005/8/layout/vList2"/>
    <dgm:cxn modelId="{484DDAF0-C8EA-4B76-8568-E10A21F3584B}" type="presOf" srcId="{9EA77C38-6BA6-435C-BAD3-07FD7D1E11A9}" destId="{E5887264-3EA4-4C3E-8A80-D9D8F23DE07D}" srcOrd="0" destOrd="0" presId="urn:microsoft.com/office/officeart/2005/8/layout/vList2"/>
    <dgm:cxn modelId="{BDA1CB61-30EB-47B2-B353-E574B7EE6915}" type="presParOf" srcId="{D7D36123-E9FA-4895-8654-8C50FB647315}" destId="{46F89C49-D474-4712-94AF-1F1469C32BC4}" srcOrd="0" destOrd="0" presId="urn:microsoft.com/office/officeart/2005/8/layout/vList2"/>
    <dgm:cxn modelId="{B49564A4-C296-454D-B3AE-7B3C1016246F}" type="presParOf" srcId="{D7D36123-E9FA-4895-8654-8C50FB647315}" destId="{B2C19F51-E57D-4012-9DAF-CDAD59E922DF}" srcOrd="1" destOrd="0" presId="urn:microsoft.com/office/officeart/2005/8/layout/vList2"/>
    <dgm:cxn modelId="{29B706E2-DC77-4D76-BFB7-E31395922736}" type="presParOf" srcId="{D7D36123-E9FA-4895-8654-8C50FB647315}" destId="{1DA4DD2D-1CEF-4D85-A58E-E7BD6F7B6469}" srcOrd="2" destOrd="0" presId="urn:microsoft.com/office/officeart/2005/8/layout/vList2"/>
    <dgm:cxn modelId="{96A57C7D-A905-4BD2-ADEF-FF95B8F40934}" type="presParOf" srcId="{D7D36123-E9FA-4895-8654-8C50FB647315}" destId="{15B7B2DB-9A1F-44F7-8E4A-B91A7337AF9F}" srcOrd="3" destOrd="0" presId="urn:microsoft.com/office/officeart/2005/8/layout/vList2"/>
    <dgm:cxn modelId="{5CF42CC2-48D9-4D6C-A2E0-DA17F8EBBD1A}" type="presParOf" srcId="{D7D36123-E9FA-4895-8654-8C50FB647315}" destId="{C426256E-9BE9-44BA-9705-96340A5C704D}" srcOrd="4" destOrd="0" presId="urn:microsoft.com/office/officeart/2005/8/layout/vList2"/>
    <dgm:cxn modelId="{B51F96A8-D2B2-429F-9D3C-25D72C7972BC}" type="presParOf" srcId="{D7D36123-E9FA-4895-8654-8C50FB647315}" destId="{5B496256-9A51-4CA6-8216-2CCAFC354621}" srcOrd="5" destOrd="0" presId="urn:microsoft.com/office/officeart/2005/8/layout/vList2"/>
    <dgm:cxn modelId="{DAD879AB-7AC0-459D-A403-FB3391B4F07A}" type="presParOf" srcId="{D7D36123-E9FA-4895-8654-8C50FB647315}" destId="{413EB66D-B7D8-4CEA-AEB0-52C908019FF1}" srcOrd="6" destOrd="0" presId="urn:microsoft.com/office/officeart/2005/8/layout/vList2"/>
    <dgm:cxn modelId="{19FF939F-9EBB-490B-A28C-12E117CD273B}" type="presParOf" srcId="{D7D36123-E9FA-4895-8654-8C50FB647315}" destId="{1B7B6678-5CBD-4C8F-9691-CEE336C78B6D}" srcOrd="7" destOrd="0" presId="urn:microsoft.com/office/officeart/2005/8/layout/vList2"/>
    <dgm:cxn modelId="{E569F45B-FDBE-47E4-9F74-53FCA6FCE7F1}" type="presParOf" srcId="{D7D36123-E9FA-4895-8654-8C50FB647315}" destId="{F921FFF9-9668-4233-B0F6-CF89AECA1850}" srcOrd="8" destOrd="0" presId="urn:microsoft.com/office/officeart/2005/8/layout/vList2"/>
    <dgm:cxn modelId="{1A776A54-AFFB-411E-830B-4C467386BF16}" type="presParOf" srcId="{D7D36123-E9FA-4895-8654-8C50FB647315}" destId="{38F1CCDE-DC4C-4E9D-B39C-1BE4F5D7D7B0}" srcOrd="9" destOrd="0" presId="urn:microsoft.com/office/officeart/2005/8/layout/vList2"/>
    <dgm:cxn modelId="{8769CAE3-D36C-480E-BE5E-405CC8E9C7B7}" type="presParOf" srcId="{D7D36123-E9FA-4895-8654-8C50FB647315}" destId="{24B19448-EF41-4337-871A-389A6FC0D35C}" srcOrd="10" destOrd="0" presId="urn:microsoft.com/office/officeart/2005/8/layout/vList2"/>
    <dgm:cxn modelId="{52713912-D085-4505-8802-EDECC489C7AA}" type="presParOf" srcId="{D7D36123-E9FA-4895-8654-8C50FB647315}" destId="{DF14D845-5D5D-4732-8AEE-E48A490719F3}" srcOrd="11" destOrd="0" presId="urn:microsoft.com/office/officeart/2005/8/layout/vList2"/>
    <dgm:cxn modelId="{7FED4E2C-E5DA-4735-A7C4-231E4B6652D5}" type="presParOf" srcId="{D7D36123-E9FA-4895-8654-8C50FB647315}" destId="{5161ACE2-C66A-4EF8-BF0A-5CF10414ED66}" srcOrd="12" destOrd="0" presId="urn:microsoft.com/office/officeart/2005/8/layout/vList2"/>
    <dgm:cxn modelId="{5DFED6CC-3F5F-4513-B3EB-648A6CED95D3}" type="presParOf" srcId="{D7D36123-E9FA-4895-8654-8C50FB647315}" destId="{085EC839-B7BB-4D61-8B68-C4C33F602AD4}" srcOrd="13" destOrd="0" presId="urn:microsoft.com/office/officeart/2005/8/layout/vList2"/>
    <dgm:cxn modelId="{577EE5D2-81F5-4340-A96C-13302E0DD905}" type="presParOf" srcId="{D7D36123-E9FA-4895-8654-8C50FB647315}" destId="{E5887264-3EA4-4C3E-8A80-D9D8F23DE07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8DEF8-92AC-4112-B348-B9BBA5B97DC6}">
      <dsp:nvSpPr>
        <dsp:cNvPr id="0" name=""/>
        <dsp:cNvSpPr/>
      </dsp:nvSpPr>
      <dsp:spPr>
        <a:xfrm>
          <a:off x="0" y="49379"/>
          <a:ext cx="388826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Gmina Przyjazna Seniorom</a:t>
          </a:r>
        </a:p>
      </dsp:txBody>
      <dsp:txXfrm>
        <a:off x="17134" y="66513"/>
        <a:ext cx="3853992" cy="316732"/>
      </dsp:txXfrm>
    </dsp:sp>
    <dsp:sp modelId="{553BC044-53BE-41B1-A06F-DBD40A5E3179}">
      <dsp:nvSpPr>
        <dsp:cNvPr id="0" name=""/>
        <dsp:cNvSpPr/>
      </dsp:nvSpPr>
      <dsp:spPr>
        <a:xfrm>
          <a:off x="0" y="443579"/>
          <a:ext cx="388826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Ogólnopolska Karta Seniora</a:t>
          </a:r>
        </a:p>
      </dsp:txBody>
      <dsp:txXfrm>
        <a:off x="17134" y="460713"/>
        <a:ext cx="3853992" cy="316732"/>
      </dsp:txXfrm>
    </dsp:sp>
    <dsp:sp modelId="{43FA4647-82F0-4903-BE6C-2DFC9F3D5CCC}">
      <dsp:nvSpPr>
        <dsp:cNvPr id="0" name=""/>
        <dsp:cNvSpPr/>
      </dsp:nvSpPr>
      <dsp:spPr>
        <a:xfrm>
          <a:off x="0" y="837779"/>
          <a:ext cx="388826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Ogólnopolski magazyn Głos Seniora</a:t>
          </a:r>
        </a:p>
      </dsp:txBody>
      <dsp:txXfrm>
        <a:off x="17134" y="854913"/>
        <a:ext cx="3853992" cy="316732"/>
      </dsp:txXfrm>
    </dsp:sp>
    <dsp:sp modelId="{2B3971B0-9228-41B5-8529-B4C5F58D18C0}">
      <dsp:nvSpPr>
        <dsp:cNvPr id="0" name=""/>
        <dsp:cNvSpPr/>
      </dsp:nvSpPr>
      <dsp:spPr>
        <a:xfrm>
          <a:off x="0" y="1231979"/>
          <a:ext cx="388826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Międzynarodowe </a:t>
          </a:r>
          <a:r>
            <a:rPr lang="pl-PL" sz="1500" kern="1200" dirty="0" err="1">
              <a:latin typeface="Arial" panose="020B0604020202020204" pitchFamily="34" charset="0"/>
              <a:cs typeface="Arial" panose="020B0604020202020204" pitchFamily="34" charset="0"/>
            </a:rPr>
            <a:t>Senioralia</a:t>
          </a: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 w Krakowie</a:t>
          </a:r>
        </a:p>
      </dsp:txBody>
      <dsp:txXfrm>
        <a:off x="17134" y="1249113"/>
        <a:ext cx="3853992" cy="316732"/>
      </dsp:txXfrm>
    </dsp:sp>
    <dsp:sp modelId="{E4ECFB9F-A9E5-4DDE-A5DB-8DF45814DB67}">
      <dsp:nvSpPr>
        <dsp:cNvPr id="0" name=""/>
        <dsp:cNvSpPr/>
      </dsp:nvSpPr>
      <dsp:spPr>
        <a:xfrm>
          <a:off x="0" y="1626179"/>
          <a:ext cx="3888260" cy="3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>
              <a:latin typeface="Arial" panose="020B0604020202020204" pitchFamily="34" charset="0"/>
              <a:cs typeface="Arial" panose="020B0604020202020204" pitchFamily="34" charset="0"/>
            </a:rPr>
            <a:t>Głos Seniora TV</a:t>
          </a:r>
        </a:p>
      </dsp:txBody>
      <dsp:txXfrm>
        <a:off x="17134" y="1643313"/>
        <a:ext cx="3853992" cy="3167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89EAC-07E1-46AB-94BC-EB7ADFC4D8F6}">
      <dsp:nvSpPr>
        <dsp:cNvPr id="0" name=""/>
        <dsp:cNvSpPr/>
      </dsp:nvSpPr>
      <dsp:spPr>
        <a:xfrm>
          <a:off x="0" y="270657"/>
          <a:ext cx="392121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Stop manipulacji – nie daj się oszukać</a:t>
          </a:r>
        </a:p>
      </dsp:txBody>
      <dsp:txXfrm>
        <a:off x="18277" y="288934"/>
        <a:ext cx="3884656" cy="337846"/>
      </dsp:txXfrm>
    </dsp:sp>
    <dsp:sp modelId="{02A7B7A1-A775-4A0D-9096-BB50EA36C2FB}">
      <dsp:nvSpPr>
        <dsp:cNvPr id="0" name=""/>
        <dsp:cNvSpPr/>
      </dsp:nvSpPr>
      <dsp:spPr>
        <a:xfrm>
          <a:off x="0" y="677299"/>
          <a:ext cx="392121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Solidarni z Seniorami – razem damy radę</a:t>
          </a:r>
        </a:p>
      </dsp:txBody>
      <dsp:txXfrm>
        <a:off x="18277" y="695576"/>
        <a:ext cx="3884656" cy="337846"/>
      </dsp:txXfrm>
    </dsp:sp>
    <dsp:sp modelId="{E150AE0F-395B-4DD7-B81D-6D3E2E6EC00B}">
      <dsp:nvSpPr>
        <dsp:cNvPr id="0" name=""/>
        <dsp:cNvSpPr/>
      </dsp:nvSpPr>
      <dsp:spPr>
        <a:xfrm>
          <a:off x="0" y="1092485"/>
          <a:ext cx="392121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Pracodawca Przyjazny Seniorom</a:t>
          </a:r>
        </a:p>
      </dsp:txBody>
      <dsp:txXfrm>
        <a:off x="18277" y="1110762"/>
        <a:ext cx="3884656" cy="337846"/>
      </dsp:txXfrm>
    </dsp:sp>
    <dsp:sp modelId="{58159383-5BF8-4EE6-A8A1-627D66209153}">
      <dsp:nvSpPr>
        <dsp:cNvPr id="0" name=""/>
        <dsp:cNvSpPr/>
      </dsp:nvSpPr>
      <dsp:spPr>
        <a:xfrm>
          <a:off x="0" y="1541793"/>
          <a:ext cx="392121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Noś</a:t>
          </a:r>
          <a:r>
            <a:rPr lang="pl-PL" sz="1600" kern="1200" baseline="0" dirty="0">
              <a:latin typeface="Arial" panose="020B0604020202020204" pitchFamily="34" charset="0"/>
              <a:cs typeface="Arial" panose="020B0604020202020204" pitchFamily="34" charset="0"/>
            </a:rPr>
            <a:t> odblaski i żyj</a:t>
          </a:r>
          <a:endParaRPr lang="pl-PL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277" y="1560070"/>
        <a:ext cx="3884656" cy="337846"/>
      </dsp:txXfrm>
    </dsp:sp>
    <dsp:sp modelId="{F304539E-4D9D-416B-B296-5DDD74DFB9BE}">
      <dsp:nvSpPr>
        <dsp:cNvPr id="0" name=""/>
        <dsp:cNvSpPr/>
      </dsp:nvSpPr>
      <dsp:spPr>
        <a:xfrm>
          <a:off x="0" y="1956035"/>
          <a:ext cx="3921210" cy="374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ial" panose="020B0604020202020204" pitchFamily="34" charset="0"/>
              <a:cs typeface="Arial" panose="020B0604020202020204" pitchFamily="34" charset="0"/>
            </a:rPr>
            <a:t>Bezpieczny Senior </a:t>
          </a:r>
        </a:p>
      </dsp:txBody>
      <dsp:txXfrm>
        <a:off x="18277" y="1974312"/>
        <a:ext cx="3884656" cy="337846"/>
      </dsp:txXfrm>
    </dsp:sp>
    <dsp:sp modelId="{6A406C7C-B4DB-43E5-98F4-42CA9E8006DF}">
      <dsp:nvSpPr>
        <dsp:cNvPr id="0" name=""/>
        <dsp:cNvSpPr/>
      </dsp:nvSpPr>
      <dsp:spPr>
        <a:xfrm>
          <a:off x="0" y="2197754"/>
          <a:ext cx="3921210" cy="264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98" tIns="20320" rIns="113792" bIns="203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200" kern="1200" dirty="0"/>
        </a:p>
      </dsp:txBody>
      <dsp:txXfrm>
        <a:off x="0" y="2197754"/>
        <a:ext cx="3921210" cy="2649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89EAC-07E1-46AB-94BC-EB7ADFC4D8F6}">
      <dsp:nvSpPr>
        <dsp:cNvPr id="0" name=""/>
        <dsp:cNvSpPr/>
      </dsp:nvSpPr>
      <dsp:spPr>
        <a:xfrm>
          <a:off x="0" y="532"/>
          <a:ext cx="3921210" cy="4100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latin typeface="Arabic Typesetting"/>
              <a:cs typeface="Times New Roman" panose="02020603050405020304" pitchFamily="18" charset="0"/>
            </a:rPr>
            <a:t>Zażywaj leki bezpiecznie</a:t>
          </a:r>
        </a:p>
      </dsp:txBody>
      <dsp:txXfrm>
        <a:off x="20015" y="20547"/>
        <a:ext cx="3881180" cy="3699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DC3CA-169A-4DDA-8899-D1BB2D7ADA44}">
      <dsp:nvSpPr>
        <dsp:cNvPr id="0" name=""/>
        <dsp:cNvSpPr/>
      </dsp:nvSpPr>
      <dsp:spPr>
        <a:xfrm>
          <a:off x="0" y="11754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2 mln – roczny zasięg naszych działań  </a:t>
          </a:r>
          <a:endParaRPr lang="pl-PL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92" y="133536"/>
        <a:ext cx="5631272" cy="295616"/>
      </dsp:txXfrm>
    </dsp:sp>
    <dsp:sp modelId="{F344F5CD-2CD2-4941-BC67-D51FE82F3FC9}">
      <dsp:nvSpPr>
        <dsp:cNvPr id="0" name=""/>
        <dsp:cNvSpPr/>
      </dsp:nvSpPr>
      <dsp:spPr>
        <a:xfrm>
          <a:off x="0" y="47613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35 000 – </a:t>
          </a:r>
          <a:r>
            <a:rPr lang="pl-PL" sz="1400" kern="1200" dirty="0"/>
            <a:t>nakład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ogólnopolskiego</a:t>
          </a:r>
          <a:r>
            <a:rPr lang="pl-PL" sz="1400" kern="1200" dirty="0"/>
            <a:t> magazynu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Głos</a:t>
          </a:r>
          <a:r>
            <a:rPr lang="pl-PL" sz="1400" kern="1200" dirty="0"/>
            <a:t> Seniora</a:t>
          </a:r>
        </a:p>
      </dsp:txBody>
      <dsp:txXfrm>
        <a:off x="15992" y="492126"/>
        <a:ext cx="5631272" cy="295616"/>
      </dsp:txXfrm>
    </dsp:sp>
    <dsp:sp modelId="{AAE3FAD0-D49B-4720-81B4-3B455361DE13}">
      <dsp:nvSpPr>
        <dsp:cNvPr id="0" name=""/>
        <dsp:cNvSpPr/>
      </dsp:nvSpPr>
      <dsp:spPr>
        <a:xfrm>
          <a:off x="0" y="84405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6 wydań ogó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lnopolskiego magazynu Głos Seniora w ciągu roku</a:t>
          </a:r>
        </a:p>
      </dsp:txBody>
      <dsp:txXfrm>
        <a:off x="15992" y="860046"/>
        <a:ext cx="5631272" cy="295616"/>
      </dsp:txXfrm>
    </dsp:sp>
    <dsp:sp modelId="{2DD8D276-0212-4137-9960-5E2BEE463F3E}">
      <dsp:nvSpPr>
        <dsp:cNvPr id="0" name=""/>
        <dsp:cNvSpPr/>
      </dsp:nvSpPr>
      <dsp:spPr>
        <a:xfrm>
          <a:off x="0" y="121197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40 000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czytelników magazynu Głos Seniora</a:t>
          </a:r>
        </a:p>
      </dsp:txBody>
      <dsp:txXfrm>
        <a:off x="15992" y="1227966"/>
        <a:ext cx="5631272" cy="295616"/>
      </dsp:txXfrm>
    </dsp:sp>
    <dsp:sp modelId="{7A5616B2-06EC-4C73-987F-E6E3E77F5D17}">
      <dsp:nvSpPr>
        <dsp:cNvPr id="0" name=""/>
        <dsp:cNvSpPr/>
      </dsp:nvSpPr>
      <dsp:spPr>
        <a:xfrm>
          <a:off x="0" y="157989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620 000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posiadaczy Ogólnopolskiej Karty Seniora (OKS)</a:t>
          </a:r>
        </a:p>
      </dsp:txBody>
      <dsp:txXfrm>
        <a:off x="15992" y="1595886"/>
        <a:ext cx="5631272" cy="295616"/>
      </dsp:txXfrm>
    </dsp:sp>
    <dsp:sp modelId="{B1A093A9-3198-40A0-AFDE-1435F0F7CDD2}">
      <dsp:nvSpPr>
        <dsp:cNvPr id="0" name=""/>
        <dsp:cNvSpPr/>
      </dsp:nvSpPr>
      <dsp:spPr>
        <a:xfrm>
          <a:off x="0" y="194781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4000 firm honorujących OKS</a:t>
          </a:r>
        </a:p>
      </dsp:txBody>
      <dsp:txXfrm>
        <a:off x="15992" y="1963806"/>
        <a:ext cx="5631272" cy="295616"/>
      </dsp:txXfrm>
    </dsp:sp>
    <dsp:sp modelId="{2DE55DFB-C4FB-4203-A3FF-4E6C93379B8E}">
      <dsp:nvSpPr>
        <dsp:cNvPr id="0" name=""/>
        <dsp:cNvSpPr/>
      </dsp:nvSpPr>
      <dsp:spPr>
        <a:xfrm>
          <a:off x="0" y="231573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50 000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uczestników </a:t>
          </a:r>
          <a:r>
            <a:rPr lang="pl-PL" sz="1400" kern="1200" dirty="0" err="1">
              <a:latin typeface="Arial" panose="020B0604020202020204" pitchFamily="34" charset="0"/>
              <a:cs typeface="Arial" panose="020B0604020202020204" pitchFamily="34" charset="0"/>
            </a:rPr>
            <a:t>eventów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 z naszym udziałem</a:t>
          </a:r>
        </a:p>
      </dsp:txBody>
      <dsp:txXfrm>
        <a:off x="15992" y="2331726"/>
        <a:ext cx="5631272" cy="295616"/>
      </dsp:txXfrm>
    </dsp:sp>
    <dsp:sp modelId="{13DAF104-E53A-48B8-B5A3-DC222B66C874}">
      <dsp:nvSpPr>
        <dsp:cNvPr id="0" name=""/>
        <dsp:cNvSpPr/>
      </dsp:nvSpPr>
      <dsp:spPr>
        <a:xfrm>
          <a:off x="0" y="268365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275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 gmin partnerskich</a:t>
          </a:r>
        </a:p>
      </dsp:txBody>
      <dsp:txXfrm>
        <a:off x="15992" y="2699646"/>
        <a:ext cx="5631272" cy="295616"/>
      </dsp:txXfrm>
    </dsp:sp>
    <dsp:sp modelId="{E318AB75-07AA-467C-9A59-7991C903BAA0}">
      <dsp:nvSpPr>
        <dsp:cNvPr id="0" name=""/>
        <dsp:cNvSpPr/>
      </dsp:nvSpPr>
      <dsp:spPr>
        <a:xfrm>
          <a:off x="0" y="305157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800 </a:t>
          </a:r>
          <a:r>
            <a:rPr lang="pl-PL" sz="1400" kern="1200" dirty="0">
              <a:latin typeface="Arial" panose="020B0604020202020204" pitchFamily="34" charset="0"/>
              <a:cs typeface="Arial" panose="020B0604020202020204" pitchFamily="34" charset="0"/>
            </a:rPr>
            <a:t>organizacji partnerskich</a:t>
          </a:r>
        </a:p>
      </dsp:txBody>
      <dsp:txXfrm>
        <a:off x="15992" y="3067566"/>
        <a:ext cx="5631272" cy="295616"/>
      </dsp:txXfrm>
    </dsp:sp>
    <dsp:sp modelId="{5B4BE50B-A970-4D82-8BE7-DD5FB8CE099B}">
      <dsp:nvSpPr>
        <dsp:cNvPr id="0" name=""/>
        <dsp:cNvSpPr/>
      </dsp:nvSpPr>
      <dsp:spPr>
        <a:xfrm>
          <a:off x="0" y="3419494"/>
          <a:ext cx="5663256" cy="327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Arial" panose="020B0604020202020204" pitchFamily="34" charset="0"/>
              <a:cs typeface="Arial" panose="020B0604020202020204" pitchFamily="34" charset="0"/>
            </a:rPr>
            <a:t>20 000 subskrybentów w mediach społecznościowych</a:t>
          </a:r>
          <a:endParaRPr lang="pl-PL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992" y="3435486"/>
        <a:ext cx="5631272" cy="2956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FB4D7-A0CA-4274-9A26-06F7A359A742}">
      <dsp:nvSpPr>
        <dsp:cNvPr id="0" name=""/>
        <dsp:cNvSpPr/>
      </dsp:nvSpPr>
      <dsp:spPr>
        <a:xfrm>
          <a:off x="0" y="486892"/>
          <a:ext cx="6459437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Arial" panose="020B0604020202020204" pitchFamily="34" charset="0"/>
              <a:cs typeface="Arial" panose="020B0604020202020204" pitchFamily="34" charset="0"/>
            </a:rPr>
            <a:t>Radzie Dostępności przy Ministerstwie Funduszy i Polityki Regionalnej</a:t>
          </a:r>
        </a:p>
      </dsp:txBody>
      <dsp:txXfrm>
        <a:off x="64968" y="551860"/>
        <a:ext cx="6329501" cy="120093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69AFE-E930-4F9C-B038-B6B388E051EC}">
      <dsp:nvSpPr>
        <dsp:cNvPr id="0" name=""/>
        <dsp:cNvSpPr/>
      </dsp:nvSpPr>
      <dsp:spPr>
        <a:xfrm>
          <a:off x="0" y="0"/>
          <a:ext cx="6459437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Arial" panose="020B0604020202020204" pitchFamily="34" charset="0"/>
              <a:cs typeface="Arial" panose="020B0604020202020204" pitchFamily="34" charset="0"/>
            </a:rPr>
            <a:t>Radzie ds. Polityki Senioralnej przy Minister ds. Polityki Senioralnej</a:t>
          </a:r>
        </a:p>
      </dsp:txBody>
      <dsp:txXfrm>
        <a:off x="64968" y="64968"/>
        <a:ext cx="6329501" cy="12009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EC4CF-D6CE-476E-A202-65E23F232239}">
      <dsp:nvSpPr>
        <dsp:cNvPr id="0" name=""/>
        <dsp:cNvSpPr/>
      </dsp:nvSpPr>
      <dsp:spPr>
        <a:xfrm>
          <a:off x="0" y="13603"/>
          <a:ext cx="6459437" cy="13308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latin typeface="Arial" panose="020B0604020202020204" pitchFamily="34" charset="0"/>
              <a:cs typeface="Arial" panose="020B0604020202020204" pitchFamily="34" charset="0"/>
            </a:rPr>
            <a:t>Radzie Organizacji Pacjentów przy Rzeczniku Praw Pacjenta</a:t>
          </a:r>
        </a:p>
      </dsp:txBody>
      <dsp:txXfrm>
        <a:off x="64968" y="78571"/>
        <a:ext cx="6329501" cy="120093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F89C49-D474-4712-94AF-1F1469C32BC4}">
      <dsp:nvSpPr>
        <dsp:cNvPr id="0" name=""/>
        <dsp:cNvSpPr/>
      </dsp:nvSpPr>
      <dsp:spPr>
        <a:xfrm>
          <a:off x="0" y="71590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Samotność i niska aktywność społeczna</a:t>
          </a:r>
        </a:p>
      </dsp:txBody>
      <dsp:txXfrm>
        <a:off x="20561" y="92151"/>
        <a:ext cx="6566053" cy="380078"/>
      </dsp:txXfrm>
    </dsp:sp>
    <dsp:sp modelId="{1DA4DD2D-1CEF-4D85-A58E-E7BD6F7B6469}">
      <dsp:nvSpPr>
        <dsp:cNvPr id="0" name=""/>
        <dsp:cNvSpPr/>
      </dsp:nvSpPr>
      <dsp:spPr>
        <a:xfrm>
          <a:off x="0" y="522912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Niewystarczające środki ekonomiczne</a:t>
          </a:r>
        </a:p>
      </dsp:txBody>
      <dsp:txXfrm>
        <a:off x="20561" y="543473"/>
        <a:ext cx="6566053" cy="380078"/>
      </dsp:txXfrm>
    </dsp:sp>
    <dsp:sp modelId="{C426256E-9BE9-44BA-9705-96340A5C704D}">
      <dsp:nvSpPr>
        <dsp:cNvPr id="0" name=""/>
        <dsp:cNvSpPr/>
      </dsp:nvSpPr>
      <dsp:spPr>
        <a:xfrm>
          <a:off x="0" y="995952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Niekorzystny medialny i społeczny obraz seniora</a:t>
          </a:r>
        </a:p>
      </dsp:txBody>
      <dsp:txXfrm>
        <a:off x="20561" y="1016513"/>
        <a:ext cx="6566053" cy="380078"/>
      </dsp:txXfrm>
    </dsp:sp>
    <dsp:sp modelId="{413EB66D-B7D8-4CEA-AEB0-52C908019FF1}">
      <dsp:nvSpPr>
        <dsp:cNvPr id="0" name=""/>
        <dsp:cNvSpPr/>
      </dsp:nvSpPr>
      <dsp:spPr>
        <a:xfrm>
          <a:off x="0" y="1468992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Niska świadomość zdrowotna prawna i ekonomiczna </a:t>
          </a:r>
          <a:endParaRPr lang="pl-PL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61" y="1489553"/>
        <a:ext cx="6566053" cy="380078"/>
      </dsp:txXfrm>
    </dsp:sp>
    <dsp:sp modelId="{F921FFF9-9668-4233-B0F6-CF89AECA1850}">
      <dsp:nvSpPr>
        <dsp:cNvPr id="0" name=""/>
        <dsp:cNvSpPr/>
      </dsp:nvSpPr>
      <dsp:spPr>
        <a:xfrm>
          <a:off x="0" y="1951300"/>
          <a:ext cx="6607175" cy="421200"/>
        </a:xfrm>
        <a:prstGeom prst="roundRect">
          <a:avLst/>
        </a:prstGeom>
        <a:noFill/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>
              <a:solidFill>
                <a:schemeClr val="tx1"/>
              </a:solidFill>
            </a:rPr>
            <a:t>KONSEKWENCJE:</a:t>
          </a:r>
        </a:p>
      </dsp:txBody>
      <dsp:txXfrm>
        <a:off x="20561" y="1971861"/>
        <a:ext cx="6566053" cy="380078"/>
      </dsp:txXfrm>
    </dsp:sp>
    <dsp:sp modelId="{24B19448-EF41-4337-871A-389A6FC0D35C}">
      <dsp:nvSpPr>
        <dsp:cNvPr id="0" name=""/>
        <dsp:cNvSpPr/>
      </dsp:nvSpPr>
      <dsp:spPr>
        <a:xfrm>
          <a:off x="0" y="2415072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Zły stan zdrowia, alienacja, większe narażenie na oszustwa </a:t>
          </a:r>
        </a:p>
      </dsp:txBody>
      <dsp:txXfrm>
        <a:off x="20561" y="2435633"/>
        <a:ext cx="6566053" cy="380078"/>
      </dsp:txXfrm>
    </dsp:sp>
    <dsp:sp modelId="{5161ACE2-C66A-4EF8-BF0A-5CF10414ED66}">
      <dsp:nvSpPr>
        <dsp:cNvPr id="0" name=""/>
        <dsp:cNvSpPr/>
      </dsp:nvSpPr>
      <dsp:spPr>
        <a:xfrm>
          <a:off x="0" y="2888112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Koszty społeczne i ekonomiczne państwa oraz samorządów</a:t>
          </a:r>
        </a:p>
      </dsp:txBody>
      <dsp:txXfrm>
        <a:off x="20561" y="2908673"/>
        <a:ext cx="6566053" cy="380078"/>
      </dsp:txXfrm>
    </dsp:sp>
    <dsp:sp modelId="{E5887264-3EA4-4C3E-8A80-D9D8F23DE07D}">
      <dsp:nvSpPr>
        <dsp:cNvPr id="0" name=""/>
        <dsp:cNvSpPr/>
      </dsp:nvSpPr>
      <dsp:spPr>
        <a:xfrm>
          <a:off x="0" y="3361152"/>
          <a:ext cx="6607175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kern="1200" dirty="0">
              <a:latin typeface="Arial" panose="020B0604020202020204" pitchFamily="34" charset="0"/>
              <a:cs typeface="Arial" panose="020B0604020202020204" pitchFamily="34" charset="0"/>
            </a:rPr>
            <a:t>Niewykorzystywanie potencjału osób 60+</a:t>
          </a:r>
        </a:p>
      </dsp:txBody>
      <dsp:txXfrm>
        <a:off x="20561" y="3381713"/>
        <a:ext cx="6566053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D58010-CBF7-43A2-B651-DB5180EE4079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C1827B1-3ECC-46CB-9631-7867D3FFB0B4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06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C686AE-4A69-4864-B319-C1BC9C1A7A6E}" type="slidenum">
              <a:rPr lang="pl-PL" altLang="pl-PL">
                <a:latin typeface="Calibri" panose="020F0502020204030204" pitchFamily="34" charset="0"/>
              </a:rPr>
              <a:pPr/>
              <a:t>13</a:t>
            </a:fld>
            <a:endParaRPr lang="pl-PL" altLang="pl-P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C5B59-CAF5-4097-91AB-CF04D92ED2E0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37272-AD76-49D2-8FA8-B4C9A07C0B4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95594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4D0DD-075B-410E-AE47-27A6CB453E94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82A72-1E7C-4469-A0CD-11DBBEAC767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3588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F1947A"/>
                </a:solidFill>
              </a:rPr>
              <a:t>“</a:t>
            </a:r>
          </a:p>
        </p:txBody>
      </p:sp>
      <p:sp>
        <p:nvSpPr>
          <p:cNvPr id="6" name="TextBox 21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F1947A"/>
                </a:solidFill>
              </a:rPr>
              <a:t>”</a:t>
            </a:r>
            <a:endParaRPr lang="en-US" altLang="pl-PL">
              <a:solidFill>
                <a:srgbClr val="F1947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AC539-24C6-4527-B7EA-F8B25B8ADE48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A813429-4183-4BF6-A048-A427CD300A3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48322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A80C-FCC7-4A63-A208-C01E0E9A8888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4BE3-E4A5-410C-990C-7D8D719AD65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0429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F1947A"/>
                </a:solidFill>
              </a:rPr>
              <a:t>“</a:t>
            </a:r>
          </a:p>
        </p:txBody>
      </p:sp>
      <p:sp>
        <p:nvSpPr>
          <p:cNvPr id="6" name="TextBox 24"/>
          <p:cNvSpPr txBox="1">
            <a:spLocks noChangeArrowheads="1"/>
          </p:cNvSpPr>
          <p:nvPr/>
        </p:nvSpPr>
        <p:spPr bwMode="auto">
          <a:xfrm>
            <a:off x="8893175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pl-PL" sz="8000">
                <a:solidFill>
                  <a:srgbClr val="F1947A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08449-3506-471F-AA19-AB852B185478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31FF7CE-D9FE-4A59-B5A4-3368715B383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439317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90F42-BBBA-44BA-BBF2-B0F4B4A9993A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33A7911-1069-447D-A031-2FDEA07F272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99187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2EF4-833E-4509-B420-4DD15CC9CFF2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ED085-276A-42DE-A90E-3334B453467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70781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97DA-5647-4CD2-BBE2-7FDA6C656C32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9DB77-75A7-4123-8889-BE97F52CD8B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229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9A5C5-FEF4-4381-A764-CBD2B025E62D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F76E1-835A-47B2-87D0-17766941710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6789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1893-B194-4B7B-B102-BB6A2FDF2015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474DE-EB4B-496A-B371-E1239A838A9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394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8815-F445-4D8D-8262-610747FCCAA2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E5F1B-1B6E-4425-84F3-72868FAC57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633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8CD92-B72A-475F-835E-1F1674441DDA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DA13E-F9BA-451D-85BA-BFF6CB7B45A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3633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DEB71-7025-4DBF-B140-C2EDEFAE4A9A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F1EED-6D22-4258-926D-785EF43777C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7312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E910A-E6BB-4081-B3DD-17B24D4E7601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69453-3968-44F1-BBE0-F3AF81EA489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53597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C22DC-B616-4E07-98E2-A77BC411E62D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B1488-1817-4F61-9B9C-DC00869E70CC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9380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B86AC-8832-4544-9F03-D28D5BAF37C4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AD449-6BEA-4131-926F-961918EFD7C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1777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E6D4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5B8280-C27C-4A58-8B65-725F54ACA44B}" type="datetimeFigureOut">
              <a:rPr lang="pl-PL"/>
              <a:pPr>
                <a:defRPr/>
              </a:pPr>
              <a:t>2024-10-25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latin typeface="Trebuchet MS" panose="020B0603020202020204" pitchFamily="34" charset="0"/>
              </a:defRPr>
            </a:lvl1pPr>
          </a:lstStyle>
          <a:p>
            <a:fld id="{EAEFD868-94CA-44CA-AE91-611E9BB78240}" type="slidenum">
              <a:rPr lang="pl-PL" altLang="pl-PL"/>
              <a:pPr/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6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7" r:id="rId11"/>
    <p:sldLayoutId id="2147484862" r:id="rId12"/>
    <p:sldLayoutId id="2147484868" r:id="rId13"/>
    <p:sldLayoutId id="2147484863" r:id="rId14"/>
    <p:sldLayoutId id="2147484864" r:id="rId15"/>
    <p:sldLayoutId id="214748486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lwarowski@manko.p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alwarowski@manko.p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openxmlformats.org/officeDocument/2006/relationships/diagramData" Target="../diagrams/data3.xml"/><Relationship Id="rId3" Type="http://schemas.openxmlformats.org/officeDocument/2006/relationships/image" Target="../media/image7.jpeg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image" Target="../media/image11.jpeg"/><Relationship Id="rId25" Type="http://schemas.openxmlformats.org/officeDocument/2006/relationships/image" Target="../media/image14.png"/><Relationship Id="rId2" Type="http://schemas.openxmlformats.org/officeDocument/2006/relationships/image" Target="../media/image6.png"/><Relationship Id="rId16" Type="http://schemas.openxmlformats.org/officeDocument/2006/relationships/image" Target="../media/image10.jpeg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5" Type="http://schemas.openxmlformats.org/officeDocument/2006/relationships/image" Target="../media/image9.jpeg"/><Relationship Id="rId23" Type="http://schemas.openxmlformats.org/officeDocument/2006/relationships/image" Target="../media/image12.jpeg"/><Relationship Id="rId10" Type="http://schemas.openxmlformats.org/officeDocument/2006/relationships/diagramLayout" Target="../diagrams/layout2.xml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image" Target="../media/image8.png"/><Relationship Id="rId22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image" Target="../media/image1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image" Target="../media/image16.png"/><Relationship Id="rId16" Type="http://schemas.openxmlformats.org/officeDocument/2006/relationships/diagramColors" Target="../diagrams/colors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18.pn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Symbol zastępczy zawartości 3" descr="Manko logo przeźroczys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6540" y="467164"/>
            <a:ext cx="3830766" cy="977397"/>
          </a:xfrm>
        </p:spPr>
      </p:pic>
      <p:sp>
        <p:nvSpPr>
          <p:cNvPr id="5123" name="pole tekstowe 5"/>
          <p:cNvSpPr txBox="1">
            <a:spLocks noChangeArrowheads="1"/>
          </p:cNvSpPr>
          <p:nvPr/>
        </p:nvSpPr>
        <p:spPr bwMode="auto">
          <a:xfrm>
            <a:off x="3210153" y="3978113"/>
            <a:ext cx="76374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l-PL" altLang="pl-PL" sz="2400" b="1" dirty="0"/>
              <a:t>Łukasz </a:t>
            </a:r>
            <a:r>
              <a:rPr lang="pl-PL" altLang="pl-PL" sz="2400" b="1" dirty="0" err="1"/>
              <a:t>Salwarowski</a:t>
            </a:r>
            <a:r>
              <a:rPr lang="pl-PL" altLang="pl-PL" sz="2400" b="1" dirty="0"/>
              <a:t> </a:t>
            </a:r>
          </a:p>
          <a:p>
            <a:r>
              <a:rPr lang="pl-PL" altLang="pl-PL" sz="2400" dirty="0"/>
              <a:t>Prezes Stowarzyszenia MANKO</a:t>
            </a:r>
          </a:p>
          <a:p>
            <a:r>
              <a:rPr lang="pl-PL" altLang="pl-PL" sz="2400" dirty="0"/>
              <a:t>Redaktor Naczelny Magazynu </a:t>
            </a:r>
            <a:r>
              <a:rPr lang="pl-PL" altLang="pl-PL" sz="2400" i="1" dirty="0"/>
              <a:t>Głos Seniora</a:t>
            </a:r>
            <a:r>
              <a:rPr lang="pl-PL" altLang="pl-PL" sz="2400" dirty="0"/>
              <a:t> </a:t>
            </a:r>
          </a:p>
          <a:p>
            <a:r>
              <a:rPr lang="pl-PL" altLang="pl-PL" sz="2400" dirty="0">
                <a:hlinkClick r:id="rId3"/>
              </a:rPr>
              <a:t>salwarowski@manko.pl</a:t>
            </a:r>
            <a:r>
              <a:rPr lang="pl-PL" altLang="pl-PL" sz="2400" dirty="0"/>
              <a:t>  </a:t>
            </a:r>
          </a:p>
          <a:p>
            <a:r>
              <a:rPr lang="pl-PL" altLang="pl-PL" sz="2400" dirty="0"/>
              <a:t>tel. 502 469 867 </a:t>
            </a:r>
          </a:p>
          <a:p>
            <a:r>
              <a:rPr lang="pl-PL" altLang="pl-PL" sz="2400" dirty="0"/>
              <a:t>Tel. do biura 12 429 37 28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65307" y="1761802"/>
            <a:ext cx="11827166" cy="2300287"/>
          </a:xfrm>
          <a:prstGeom prst="rect">
            <a:avLst/>
          </a:prstGeom>
        </p:spPr>
        <p:txBody>
          <a:bodyPr/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/>
              <a:t>Działania Stowarzyszenia MANKO-Głosu Seniora 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dirty="0"/>
              <a:t>na rzecz zwiększenia dostępności wśród osób 60+</a:t>
            </a:r>
            <a:r>
              <a:rPr lang="pl-PL" sz="3600" b="1" i="1" dirty="0"/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atin typeface="Bahnschrift" pitchFamily="34" charset="0"/>
              <a:ea typeface="+mj-ea"/>
              <a:cs typeface="+mj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atin typeface="Bahnschrift" pitchFamily="34" charset="0"/>
              <a:ea typeface="+mj-ea"/>
              <a:cs typeface="+mj-cs"/>
            </a:endParaRPr>
          </a:p>
        </p:txBody>
      </p:sp>
      <p:pic>
        <p:nvPicPr>
          <p:cNvPr id="5125" name="Obraz 6" descr="Logotyp magazynu Głos Senio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92" y="0"/>
            <a:ext cx="2748903" cy="149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Obraz 5" descr="Logotyp Ogólnopolskiej Karty Senior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74" y="4062089"/>
            <a:ext cx="2636513" cy="165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0457" y="245705"/>
            <a:ext cx="9063297" cy="132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800" b="1" dirty="0">
                <a:latin typeface="Arial" panose="020B0604020202020204" pitchFamily="34" charset="0"/>
                <a:cs typeface="Arial" panose="020B0604020202020204" pitchFamily="34" charset="0"/>
              </a:rPr>
              <a:t>STOP DYSKRYMINACJI SENIORÓW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6121" y="2621999"/>
            <a:ext cx="8596312" cy="3881437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DYSKRYMINACJA JĘZYKOWA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NIEWOLNICTWO CZWARTEGO PIĘTRA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DYSKRYMINACJA „TOALETOWA”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DYSKRYMINACJA CYFROWA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DYSKRYMINACJA EKONOMICZNA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DYSKRYMINACJA ZAWODOWA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4329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ytuł 1"/>
          <p:cNvSpPr>
            <a:spLocks noGrp="1"/>
          </p:cNvSpPr>
          <p:nvPr>
            <p:ph type="title"/>
          </p:nvPr>
        </p:nvSpPr>
        <p:spPr>
          <a:xfrm>
            <a:off x="521834" y="251926"/>
            <a:ext cx="8596312" cy="1320800"/>
          </a:xfrm>
        </p:spPr>
        <p:txBody>
          <a:bodyPr/>
          <a:lstStyle/>
          <a:p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AKTYWIZACJA OBYWATELSKA</a:t>
            </a:r>
          </a:p>
        </p:txBody>
      </p:sp>
      <p:sp>
        <p:nvSpPr>
          <p:cNvPr id="49155" name="Symbol zastępczy zawartości 2"/>
          <p:cNvSpPr>
            <a:spLocks noGrp="1"/>
          </p:cNvSpPr>
          <p:nvPr>
            <p:ph idx="1"/>
          </p:nvPr>
        </p:nvSpPr>
        <p:spPr>
          <a:xfrm>
            <a:off x="521834" y="912326"/>
            <a:ext cx="11370551" cy="38814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REAGUJ – INTERWENIUJ – ZGŁASZAJ POSTULATY</a:t>
            </a:r>
          </a:p>
          <a:p>
            <a:pPr>
              <a:lnSpc>
                <a:spcPct val="150000"/>
              </a:lnSpc>
            </a:pPr>
            <a:r>
              <a:rPr lang="pl-PL" altLang="pl-PL" b="1" dirty="0">
                <a:latin typeface="Arial" panose="020B0604020202020204" pitchFamily="34" charset="0"/>
                <a:cs typeface="Arial" panose="020B0604020202020204" pitchFamily="34" charset="0"/>
              </a:rPr>
              <a:t>MIEJ WPŁYW NA SWÓJ LOS</a:t>
            </a:r>
          </a:p>
        </p:txBody>
      </p:sp>
      <p:pic>
        <p:nvPicPr>
          <p:cNvPr id="2" name="Obraz 1" descr="Plakat kampanii postulaty obywatelsk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14110"/>
            <a:ext cx="12192000" cy="44438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>
          <a:xfrm>
            <a:off x="242240" y="429207"/>
            <a:ext cx="9498563" cy="2196517"/>
          </a:xfrm>
        </p:spPr>
        <p:txBody>
          <a:bodyPr>
            <a:normAutofit/>
          </a:bodyPr>
          <a:lstStyle/>
          <a:p>
            <a:r>
              <a:rPr lang="pl-PL" altLang="pl-PL" sz="5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GŁOS SENIORA APELUJE O:</a:t>
            </a:r>
          </a:p>
        </p:txBody>
      </p:sp>
      <p:sp>
        <p:nvSpPr>
          <p:cNvPr id="62467" name="Symbol zastępczy zawartości 2"/>
          <p:cNvSpPr>
            <a:spLocks noGrp="1"/>
          </p:cNvSpPr>
          <p:nvPr>
            <p:ph idx="1"/>
          </p:nvPr>
        </p:nvSpPr>
        <p:spPr>
          <a:xfrm>
            <a:off x="242240" y="1527466"/>
            <a:ext cx="8596312" cy="3881437"/>
          </a:xfrm>
        </p:spPr>
        <p:txBody>
          <a:bodyPr/>
          <a:lstStyle/>
          <a:p>
            <a:pPr marL="514350" indent="-514350">
              <a:lnSpc>
                <a:spcPct val="150000"/>
              </a:lnSpc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edukowanie seniorów z zakresu dostępności</a:t>
            </a:r>
          </a:p>
          <a:p>
            <a:pPr marL="514350" indent="-514350">
              <a:lnSpc>
                <a:spcPct val="150000"/>
              </a:lnSpc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promowanie norm i zasad dostępności</a:t>
            </a:r>
          </a:p>
          <a:p>
            <a:pPr marL="514350" indent="-514350">
              <a:lnSpc>
                <a:spcPct val="150000"/>
              </a:lnSpc>
            </a:pPr>
            <a:r>
              <a:rPr lang="pl-PL" altLang="pl-PL" sz="3600" dirty="0">
                <a:latin typeface="Arial" panose="020B0604020202020204" pitchFamily="34" charset="0"/>
                <a:cs typeface="Arial" panose="020B0604020202020204" pitchFamily="34" charset="0"/>
              </a:rPr>
              <a:t>monitoring dot. wykluczenia cyfrowego seniorów</a:t>
            </a:r>
          </a:p>
        </p:txBody>
      </p:sp>
      <p:pic>
        <p:nvPicPr>
          <p:cNvPr id="62468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1103">
            <a:off x="8287689" y="3881536"/>
            <a:ext cx="4430401" cy="249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Obraz 2" descr="Logotyp Ogólnopolskiej Karty Senio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26" y="3937298"/>
            <a:ext cx="3343402" cy="209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1318719" y="2169451"/>
            <a:ext cx="8128892" cy="12464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l-PL" altLang="pl-PL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UWAGĘ!</a:t>
            </a:r>
          </a:p>
        </p:txBody>
      </p:sp>
      <p:pic>
        <p:nvPicPr>
          <p:cNvPr id="64516" name="Obraz 3" descr="Logotyp magazynu Głos Senior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378" y="660627"/>
            <a:ext cx="2315575" cy="126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Obraz 3" descr="Logotyp Gmina Przyjazna Senioro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83" y="3937298"/>
            <a:ext cx="2792435" cy="197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12"/>
          <p:cNvSpPr txBox="1">
            <a:spLocks noGrp="1" noChangeArrowheads="1"/>
          </p:cNvSpPr>
          <p:nvPr>
            <p:ph idx="1"/>
          </p:nvPr>
        </p:nvSpPr>
        <p:spPr>
          <a:xfrm>
            <a:off x="274638" y="414338"/>
            <a:ext cx="10648950" cy="6186487"/>
          </a:xfrm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3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pPr algn="ctr" fontAlgn="auto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KONTAKT</a:t>
            </a:r>
            <a:endParaRPr lang="pl-PL" altLang="pl-PL" sz="3600" b="1" u="sng" dirty="0">
              <a:latin typeface="+mj-lt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600" dirty="0">
                <a:latin typeface="+mn-lt"/>
              </a:rPr>
              <a:t>Łukasz Salwarowski </a:t>
            </a: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600" dirty="0">
                <a:latin typeface="+mn-lt"/>
              </a:rPr>
              <a:t>Prezes Stowarzyszenia MANKO</a:t>
            </a: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600" dirty="0">
                <a:latin typeface="+mn-lt"/>
              </a:rPr>
              <a:t>Redaktor Naczelny Magazynu </a:t>
            </a:r>
            <a:r>
              <a:rPr lang="pl-PL" altLang="pl-PL" sz="3600" i="1" dirty="0">
                <a:latin typeface="+mn-lt"/>
              </a:rPr>
              <a:t>Głos Seniora</a:t>
            </a:r>
            <a:r>
              <a:rPr lang="pl-PL" altLang="pl-PL" sz="3600" dirty="0">
                <a:latin typeface="+mn-lt"/>
              </a:rPr>
              <a:t> </a:t>
            </a: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600" dirty="0">
                <a:latin typeface="+mn-lt"/>
                <a:hlinkClick r:id="rId2"/>
              </a:rPr>
              <a:t>salwarowski@manko.pl</a:t>
            </a:r>
            <a:r>
              <a:rPr lang="pl-PL" altLang="pl-PL" sz="3600" dirty="0">
                <a:latin typeface="+mn-lt"/>
              </a:rPr>
              <a:t>  </a:t>
            </a: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pl-PL" altLang="pl-PL" sz="3600" dirty="0">
                <a:latin typeface="+mn-lt"/>
              </a:rPr>
              <a:t>Tel. do biura 12 429 37 28</a:t>
            </a: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pl-PL" altLang="pl-PL" sz="3600" dirty="0">
              <a:latin typeface="+mn-lt"/>
            </a:endParaRPr>
          </a:p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br>
              <a:rPr lang="pl-PL" altLang="pl-PL" sz="3600" dirty="0">
                <a:latin typeface="+mn-lt"/>
              </a:rPr>
            </a:br>
            <a:endParaRPr lang="pl-PL" altLang="pl-PL" sz="36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062519" y="1624776"/>
            <a:ext cx="9107488" cy="12763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 JESTEŚMY</a:t>
            </a:r>
            <a:r>
              <a:rPr lang="pl-PL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abic Typesetting" panose="03020402040406030203" pitchFamily="66" charset="-78"/>
              </a:rPr>
              <a:t> 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6147" name="Obraz 6" descr="Logotyp Magazynu Głos Senio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675" y="145567"/>
            <a:ext cx="2290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2062519" y="1261286"/>
            <a:ext cx="7077075" cy="74020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25-letnią niezależną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Organizacją Pożytku Publicznego </a:t>
            </a: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(OPP 1 %)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Organizatorem kampanii społecznych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Wydawcą magazynu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Ogólnopolski Głos Seniora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Wydawcą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Ogólnopolskiej Karty Seniora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Organizatorem 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Międzynarodowych </a:t>
            </a:r>
            <a:r>
              <a:rPr lang="pl-PL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Senioraliów</a:t>
            </a:r>
            <a:r>
              <a:rPr lang="pl-P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 Krakowie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cs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  </a:t>
            </a:r>
          </a:p>
        </p:txBody>
      </p:sp>
      <p:pic>
        <p:nvPicPr>
          <p:cNvPr id="6149" name="Obraz 6" descr="Manko_podstawow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545" y="1161908"/>
            <a:ext cx="2700013" cy="126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/>
          <p:cNvSpPr txBox="1">
            <a:spLocks/>
          </p:cNvSpPr>
          <p:nvPr/>
        </p:nvSpPr>
        <p:spPr>
          <a:xfrm>
            <a:off x="741850" y="244093"/>
            <a:ext cx="10445750" cy="3832225"/>
          </a:xfrm>
          <a:prstGeom prst="rect">
            <a:avLst/>
          </a:prstGeom>
        </p:spPr>
        <p:txBody>
          <a:bodyPr/>
          <a:lstStyle/>
          <a:p>
            <a:pPr algn="ctr"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AKTYWIZUJEMY I ZWIĘKSZAMY DOSTĘPNOŚĆ POPRZEZ:</a:t>
            </a:r>
            <a:endParaRPr lang="pl-PL" sz="2800" dirty="0"/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+mn-cs"/>
              </a:rPr>
              <a:t>Narzędzia: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  <a:cs typeface="+mn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400" b="1" u="sng" dirty="0">
              <a:solidFill>
                <a:schemeClr val="tx1">
                  <a:lumMod val="85000"/>
                  <a:lumOff val="15000"/>
                </a:schemeClr>
              </a:solidFill>
              <a:latin typeface="Constantia" pitchFamily="18" charset="0"/>
              <a:cs typeface="+mn-cs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nstantia" pitchFamily="18" charset="0"/>
                <a:cs typeface="+mn-cs"/>
              </a:rPr>
              <a:t>Kampanie: </a:t>
            </a:r>
          </a:p>
        </p:txBody>
      </p:sp>
      <p:pic>
        <p:nvPicPr>
          <p:cNvPr id="7171" name="Obraz 4" descr="Logotyp Magazynu Głos Senio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810" y="1285501"/>
            <a:ext cx="16779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Obraz 5" descr="Logotyp Ogólnopolskiej Karty Senior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39" y="2721089"/>
            <a:ext cx="17859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57884312"/>
              </p:ext>
            </p:extLst>
          </p:nvPr>
        </p:nvGraphicFramePr>
        <p:xfrm>
          <a:off x="741850" y="1513437"/>
          <a:ext cx="3888260" cy="202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21493764"/>
              </p:ext>
            </p:extLst>
          </p:nvPr>
        </p:nvGraphicFramePr>
        <p:xfrm>
          <a:off x="741850" y="3900187"/>
          <a:ext cx="3921210" cy="260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7175" name="Obraz 6" descr="Logotyp Gmina Przyjazna Seniorom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95" y="2802070"/>
            <a:ext cx="1428154" cy="1009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Obraz 11" descr="Logo Senior Działkowiec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5" y="5525917"/>
            <a:ext cx="14255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Obraz 10" descr="Lofotyp Patriotyczny Głos Senior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125" y="4243128"/>
            <a:ext cx="19970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Obraz 14" descr="Logotyp Akcji STOP Manipulacji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685" y="4180405"/>
            <a:ext cx="1252538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952222586"/>
              </p:ext>
            </p:extLst>
          </p:nvPr>
        </p:nvGraphicFramePr>
        <p:xfrm>
          <a:off x="741850" y="6299062"/>
          <a:ext cx="3921210" cy="41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pic>
        <p:nvPicPr>
          <p:cNvPr id="5" name="Obraz 4" descr="Logotyp Stylowi Seniorzy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804" y="2924700"/>
            <a:ext cx="1295942" cy="886406"/>
          </a:xfrm>
          <a:prstGeom prst="rect">
            <a:avLst/>
          </a:prstGeom>
        </p:spPr>
      </p:pic>
      <p:pic>
        <p:nvPicPr>
          <p:cNvPr id="6" name="Obraz 5" descr="Logo wydarzenia SENIORALNIA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021155" y="5666302"/>
            <a:ext cx="1887140" cy="940702"/>
          </a:xfrm>
          <a:prstGeom prst="rect">
            <a:avLst/>
          </a:prstGeom>
        </p:spPr>
      </p:pic>
      <p:pic>
        <p:nvPicPr>
          <p:cNvPr id="7" name="Obraz 6" descr="Logotyp Pracodawca Przyjazny Seniorom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741934" y="1569573"/>
            <a:ext cx="2267266" cy="5906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2" descr="Logo magazynu Głos Senio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138" y="131763"/>
            <a:ext cx="2454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ytuł 1"/>
          <p:cNvSpPr txBox="1">
            <a:spLocks/>
          </p:cNvSpPr>
          <p:nvPr/>
        </p:nvSpPr>
        <p:spPr bwMode="auto">
          <a:xfrm>
            <a:off x="-1165614" y="1416050"/>
            <a:ext cx="62944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pl-PL" altLang="pl-PL" sz="3600" b="1" u="sng" dirty="0"/>
              <a:t>NASZE ZASIĘGI: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87510615"/>
              </p:ext>
            </p:extLst>
          </p:nvPr>
        </p:nvGraphicFramePr>
        <p:xfrm>
          <a:off x="472573" y="2206834"/>
          <a:ext cx="5663256" cy="385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197" name="Obraz 6" descr="Manko_podstawow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255588"/>
            <a:ext cx="31718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6050"/>
            <a:ext cx="7450137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04668" y="60107"/>
            <a:ext cx="10696607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pl-PL" altLang="pl-PL" sz="3200" b="1" dirty="0"/>
              <a:t>JAKO GŁOS SENIORA – STOWARZYSZENIE MANKO</a:t>
            </a:r>
          </a:p>
          <a:p>
            <a:pPr>
              <a:lnSpc>
                <a:spcPct val="150000"/>
              </a:lnSpc>
            </a:pPr>
            <a:r>
              <a:rPr lang="pl-PL" altLang="pl-PL" sz="3200" b="1" dirty="0"/>
              <a:t>ZASIADAMY W RADACH:</a:t>
            </a:r>
          </a:p>
        </p:txBody>
      </p:sp>
      <p:pic>
        <p:nvPicPr>
          <p:cNvPr id="9221" name="Picture 4" descr="C:\Users\OKS2\Downloads\1920x810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0" y="3268002"/>
            <a:ext cx="3698690" cy="15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774373369"/>
              </p:ext>
            </p:extLst>
          </p:nvPr>
        </p:nvGraphicFramePr>
        <p:xfrm>
          <a:off x="4429387" y="4478693"/>
          <a:ext cx="6459437" cy="2304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00483182"/>
              </p:ext>
            </p:extLst>
          </p:nvPr>
        </p:nvGraphicFramePr>
        <p:xfrm>
          <a:off x="4429386" y="1631949"/>
          <a:ext cx="6459437" cy="1456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423255240"/>
              </p:ext>
            </p:extLst>
          </p:nvPr>
        </p:nvGraphicFramePr>
        <p:xfrm>
          <a:off x="4429387" y="3268002"/>
          <a:ext cx="6459437" cy="1463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2" name="Obraz 1" descr="Logotyp Ministerstwa Funduszy i Polityki Regionalnej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11" y="4988734"/>
            <a:ext cx="4082699" cy="1284578"/>
          </a:xfrm>
          <a:prstGeom prst="rect">
            <a:avLst/>
          </a:prstGeom>
        </p:spPr>
      </p:pic>
      <p:pic>
        <p:nvPicPr>
          <p:cNvPr id="5" name="Obraz 4" descr="Logo Ministra ds polityki senioralnej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3976" y="1742304"/>
            <a:ext cx="3438367" cy="12357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907013" y="122044"/>
            <a:ext cx="10364366" cy="693737"/>
          </a:xfrm>
          <a:prstGeom prst="rect">
            <a:avLst/>
          </a:prstGeom>
        </p:spPr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DLACZEGO TO ROBIMY?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Problemy osób starszych w Polsce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88824370"/>
              </p:ext>
            </p:extLst>
          </p:nvPr>
        </p:nvGraphicFramePr>
        <p:xfrm>
          <a:off x="2152522" y="2911005"/>
          <a:ext cx="6607175" cy="383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Prostokąt zaokrąglony 8"/>
          <p:cNvSpPr/>
          <p:nvPr/>
        </p:nvSpPr>
        <p:spPr>
          <a:xfrm>
            <a:off x="2174875" y="2138363"/>
            <a:ext cx="6607175" cy="374650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Utrudniony dostęp do nowych mediów i informacji</a:t>
            </a:r>
          </a:p>
        </p:txBody>
      </p:sp>
      <p:grpSp>
        <p:nvGrpSpPr>
          <p:cNvPr id="10245" name="Grupa 10"/>
          <p:cNvGrpSpPr>
            <a:grpSpLocks/>
          </p:cNvGrpSpPr>
          <p:nvPr/>
        </p:nvGrpSpPr>
        <p:grpSpPr bwMode="auto">
          <a:xfrm>
            <a:off x="2190750" y="1725613"/>
            <a:ext cx="6607175" cy="374650"/>
            <a:chOff x="0" y="467472"/>
            <a:chExt cx="6607175" cy="374400"/>
          </a:xfrm>
        </p:grpSpPr>
        <p:sp>
          <p:nvSpPr>
            <p:cNvPr id="12" name="Prostokąt zaokrąglony 11"/>
            <p:cNvSpPr/>
            <p:nvPr/>
          </p:nvSpPr>
          <p:spPr>
            <a:xfrm>
              <a:off x="0" y="467472"/>
              <a:ext cx="6607175" cy="374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19050" y="486509"/>
              <a:ext cx="6569075" cy="3363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0960" tIns="60960" rIns="60960" bIns="60960" spcCol="1270" anchor="ctr"/>
            <a:lstStyle/>
            <a:p>
              <a:pPr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dirty="0">
                  <a:latin typeface="Arial" panose="020B0604020202020204" pitchFamily="34" charset="0"/>
                  <a:cs typeface="Arial" panose="020B0604020202020204" pitchFamily="34" charset="0"/>
                </a:rPr>
                <a:t>Utrudniony dostęp do służby zdrowia</a:t>
              </a:r>
            </a:p>
          </p:txBody>
        </p:sp>
      </p:grpSp>
      <p:sp>
        <p:nvSpPr>
          <p:cNvPr id="14" name="Prostokąt zaokrąglony 13"/>
          <p:cNvSpPr/>
          <p:nvPr/>
        </p:nvSpPr>
        <p:spPr>
          <a:xfrm>
            <a:off x="2162175" y="2546350"/>
            <a:ext cx="6607175" cy="37306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Bariery architektoniczne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69972" y="813594"/>
            <a:ext cx="13136563" cy="2300287"/>
          </a:xfrm>
          <a:prstGeom prst="rect">
            <a:avLst/>
          </a:prstGeom>
        </p:spPr>
        <p:txBody>
          <a:bodyPr/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a typeface="+mj-ea"/>
              </a:rPr>
              <a:t>EDUKACJA I AKTYWIZACJA SPOSOBEM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400" b="1" dirty="0">
                <a:ea typeface="+mj-ea"/>
              </a:rPr>
              <a:t>NA ZWIĘKSZENIE DOSTĘPNOŚCI</a:t>
            </a:r>
            <a:r>
              <a:rPr lang="pl-PL" sz="4400" b="1" i="1" dirty="0"/>
              <a:t>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4400" b="1" dirty="0">
              <a:latin typeface="Baskerville Old Face" panose="02020602080505020303" pitchFamily="18" charset="0"/>
              <a:ea typeface="+mj-ea"/>
              <a:cs typeface="+mj-cs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pl-PL" sz="4400" b="1" dirty="0">
                <a:latin typeface="Baskerville Old Face" panose="02020602080505020303" pitchFamily="18" charset="0"/>
                <a:ea typeface="+mj-ea"/>
                <a:cs typeface="+mj-cs"/>
              </a:rPr>
            </a:br>
            <a:endParaRPr lang="pl-PL" sz="4400" b="1" dirty="0">
              <a:latin typeface="Baskerville Old Face" panose="02020602080505020303" pitchFamily="18" charset="0"/>
              <a:ea typeface="+mj-ea"/>
              <a:cs typeface="+mj-cs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998538" y="3413125"/>
            <a:ext cx="9107487" cy="127635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DLACZEGO</a:t>
            </a:r>
            <a:r>
              <a:rPr lang="pl-PL" sz="1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pl-PL" sz="1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cs typeface="Arabic Typesetting" panose="03020402040406030203" pitchFamily="66" charset="-78"/>
              </a:rPr>
              <a:t> 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  <a:cs typeface="Arabic Typesetting" panose="03020402040406030203" pitchFamily="66" charset="-78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  <a:ea typeface="+mj-ea"/>
                <a:cs typeface="Arabic Typesetting" panose="03020402040406030203" pitchFamily="66" charset="-78"/>
              </a:rPr>
              <a:t> </a:t>
            </a:r>
          </a:p>
        </p:txBody>
      </p:sp>
      <p:pic>
        <p:nvPicPr>
          <p:cNvPr id="15364" name="Symbol zastępczy zawartości 3" descr="Manko logo przeźroczys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4788" y="5670550"/>
            <a:ext cx="2700337" cy="688975"/>
          </a:xfrm>
        </p:spPr>
      </p:pic>
      <p:pic>
        <p:nvPicPr>
          <p:cNvPr id="15365" name="Obraz 6" descr="Logotyp magazynu Głos Senior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5287963"/>
            <a:ext cx="22907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Obraz 5" descr="Logotyp Ogólnopolskiej Karty Senior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50" y="5214938"/>
            <a:ext cx="212883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16940" y="653144"/>
            <a:ext cx="11380851" cy="305537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osoba świadoma swoich praw i możliwości</a:t>
            </a:r>
            <a:b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tę dostępność wywalczy.</a:t>
            </a:r>
            <a: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osoba aktywna i świadoma </a:t>
            </a:r>
            <a: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możliwości, jakie oferuje</a:t>
            </a:r>
            <a:b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zmieniające się otoczenie (samorząd, rząd, organizacje</a:t>
            </a:r>
            <a:b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pozarządowe, biznes) z tej możliwości skorzysta.</a:t>
            </a:r>
            <a:br>
              <a:rPr lang="pl-PL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3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Dlatego jesteśmy zwolennikami </a:t>
            </a:r>
            <a: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działań na rzecz</a:t>
            </a:r>
            <a:b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zwiększenia świadomości obywatelskiej</a:t>
            </a:r>
            <a:b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aktywności społecznej.</a:t>
            </a:r>
            <a:br>
              <a:rPr lang="pl-PL" sz="3100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>
                <a:solidFill>
                  <a:schemeClr val="tx1"/>
                </a:solidFill>
              </a:rPr>
            </a:br>
            <a:br>
              <a:rPr lang="pl-PL" dirty="0"/>
            </a:br>
            <a:endParaRPr lang="es-ES" dirty="0"/>
          </a:p>
        </p:txBody>
      </p:sp>
      <p:sp>
        <p:nvSpPr>
          <p:cNvPr id="4" name="Strzałka w prawo 3"/>
          <p:cNvSpPr/>
          <p:nvPr/>
        </p:nvSpPr>
        <p:spPr>
          <a:xfrm>
            <a:off x="371685" y="875134"/>
            <a:ext cx="420687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Strzałka w prawo 4"/>
          <p:cNvSpPr/>
          <p:nvPr/>
        </p:nvSpPr>
        <p:spPr>
          <a:xfrm>
            <a:off x="371685" y="2611437"/>
            <a:ext cx="422275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Strzałka w prawo 5"/>
          <p:cNvSpPr/>
          <p:nvPr/>
        </p:nvSpPr>
        <p:spPr>
          <a:xfrm>
            <a:off x="371685" y="4777452"/>
            <a:ext cx="422275" cy="315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16390" name="Obraz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8160" y="5728995"/>
            <a:ext cx="1886844" cy="10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/>
        </p:nvSpPr>
        <p:spPr>
          <a:xfrm>
            <a:off x="489209" y="2164509"/>
            <a:ext cx="6100487" cy="693737"/>
          </a:xfrm>
          <a:prstGeom prst="rect">
            <a:avLst/>
          </a:prstGeom>
        </p:spPr>
        <p:txBody>
          <a:bodyPr/>
          <a:lstStyle/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Arabic Typesetting"/>
                <a:ea typeface="+mj-ea"/>
              </a:rPr>
              <a:t>PROMOCJA DOSTĘPNOŚCI 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Arabic Typesetting"/>
                <a:ea typeface="+mj-ea"/>
              </a:rPr>
              <a:t>W  MAGAZYNIE</a:t>
            </a:r>
          </a:p>
          <a:p>
            <a:pPr defTabSz="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>
                <a:latin typeface="Arabic Typesetting"/>
                <a:ea typeface="+mj-ea"/>
              </a:rPr>
              <a:t>GŁOS SENIORA (s. 17)</a:t>
            </a:r>
          </a:p>
        </p:txBody>
      </p:sp>
      <p:pic>
        <p:nvPicPr>
          <p:cNvPr id="24579" name="Obraz 8" descr="Logotyp magazynu Głos Senior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39700"/>
            <a:ext cx="22907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 descr="screen treści artykułu z magazynu Głos Seniora pod tytułem: Stop dyskryminacji seniorów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48" y="-91440"/>
            <a:ext cx="4726098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Czerwonopomarańczowy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7545</TotalTime>
  <Words>463</Words>
  <Application>Microsoft Office PowerPoint</Application>
  <PresentationFormat>Panoramiczny</PresentationFormat>
  <Paragraphs>108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4" baseType="lpstr">
      <vt:lpstr>Arabic Typesetting</vt:lpstr>
      <vt:lpstr>Arial</vt:lpstr>
      <vt:lpstr>Bahnschrift</vt:lpstr>
      <vt:lpstr>Baskerville Old Face</vt:lpstr>
      <vt:lpstr>Calibri</vt:lpstr>
      <vt:lpstr>Constantia</vt:lpstr>
      <vt:lpstr>Trebuchet MS</vt:lpstr>
      <vt:lpstr>Wingdings</vt:lpstr>
      <vt:lpstr>Wingdings 3</vt:lpstr>
      <vt:lpstr>Faseta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Tylko osoba świadoma swoich praw i możliwości tę dostępność wywalczy.   Tylko osoba aktywna i świadoma możliwości, jakie oferuje zmieniające się otoczenie (samorząd, rząd, organizacje pozarządowe, biznes) z tej możliwości skorzysta.  Dlatego jesteśmy zwolennikami działań na rzecz zwiększenia świadomości obywatelskiej i aktywności społecznej.    </vt:lpstr>
      <vt:lpstr>Prezentacja programu PowerPoint</vt:lpstr>
      <vt:lpstr>STOP DYSKRYMINACJI SENIORÓW</vt:lpstr>
      <vt:lpstr>AKTYWIZACJA OBYWATELSKA</vt:lpstr>
      <vt:lpstr>GŁOS SENIORA APELUJE O: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praca</dc:creator>
  <cp:lastModifiedBy>Wierzbowska Dominika</cp:lastModifiedBy>
  <cp:revision>724</cp:revision>
  <dcterms:created xsi:type="dcterms:W3CDTF">2016-11-22T12:40:18Z</dcterms:created>
  <dcterms:modified xsi:type="dcterms:W3CDTF">2024-10-25T13:11:57Z</dcterms:modified>
</cp:coreProperties>
</file>