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6"/>
  </p:normalViewPr>
  <p:slideViewPr>
    <p:cSldViewPr snapToGrid="0" snapToObjects="1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FE65A0-86DF-494E-B243-D8B7064D3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E9FA5C-08C7-C34E-9D9E-90C6B9DF7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1A9E6C-F3CF-624C-98E0-9AB1F4A7E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6D9B-9033-464E-897E-452717C15862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23C6FF-43FB-9940-BAA8-4AF3B2F0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6FFD18-2B21-2D4C-867D-DD8ADB235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62F1-3988-CD48-BC28-20AA1A6777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68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514739-A1C8-D142-9F25-C4C0A6CF1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FB49C2C-E71F-884C-B36D-63FA67565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7C1C38B-9388-AB4A-93C4-684BD6E85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6D9B-9033-464E-897E-452717C15862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EC648C-2BFE-2949-9EC8-5360F7BA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91DF1D6-D08C-1640-A484-CB365BD5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62F1-3988-CD48-BC28-20AA1A6777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392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682CF3D-DF3A-AA44-8667-1D1FC2966A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8AA29EB-D49C-DF47-B54F-AE7B3EFE7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A5BED9-3AD7-4649-9E5C-042C08B3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6D9B-9033-464E-897E-452717C15862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94FED09-2BF6-A04A-899E-53928D56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93E6E3-A171-274A-B24E-8F37504BE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62F1-3988-CD48-BC28-20AA1A6777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76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B95418-4950-B140-B8D5-F0CD164D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01DCA8-E0C1-1F4B-9919-EDDE85308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6994684-11FA-5042-8236-E0CF55AF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6D9B-9033-464E-897E-452717C15862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56BB6A-0840-6943-9291-AC5E9063F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63696F7-9733-CF42-A3E9-AB94E708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62F1-3988-CD48-BC28-20AA1A6777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75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FDA16-9821-D845-AB06-AE0B3D2DA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EC06DE9-15B8-6A45-A80F-119711DE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040270-EA22-244A-8356-9FA285F6B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6D9B-9033-464E-897E-452717C15862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AFA5F3-1678-5542-BD29-778C76889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09E891-86BA-E140-A858-6865AFB54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62F1-3988-CD48-BC28-20AA1A6777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5403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534AB4-4805-F440-BA2E-F5E97DDB6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E3BE9E-FB55-4641-84C8-35159A75D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9DA1979-2B09-5641-B9D4-4D2E8A1EE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828C71E-4B29-7444-AE60-1B7248E2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6D9B-9033-464E-897E-452717C15862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66FBB50-0E09-7A43-AEA3-DC0DB235E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D0CE37B-CB1D-3247-9A0E-F61D4B82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62F1-3988-CD48-BC28-20AA1A6777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9134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73BC6A-8684-424C-858A-5A70EF978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3383722-7DCF-0647-98EA-AA940A5D0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CF261CF-ADFF-1443-90AC-D6EA342A7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8E8817A-BC69-154F-9D23-CB96C5F562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5BEFBDF-4509-1D4A-8876-C974AC728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0B2D042-62EF-5C43-BFB8-3D6CA9F19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6D9B-9033-464E-897E-452717C15862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4363CA3-057A-B945-9B91-40F0AAA3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8242952-F540-8B46-AAF8-F076E6CC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62F1-3988-CD48-BC28-20AA1A6777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973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D3C065-C9EE-6049-9598-CFF78A10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1A4E8E8-4ED8-C842-B4C6-D1D82FC6C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6D9B-9033-464E-897E-452717C15862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CCBC9FA-9FF0-934B-B24E-9A0C31B4A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90ADA1C-88AA-BC40-9FB9-655CBFBF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62F1-3988-CD48-BC28-20AA1A6777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922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8B4AFED-15F0-834B-BB19-9DDEB06CD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6D9B-9033-464E-897E-452717C15862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D7D5F47-0F23-AA4C-831A-D5DD7BC41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000AAE2-08FC-0940-A765-C68104D8B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62F1-3988-CD48-BC28-20AA1A6777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324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0807CF-69A0-EA49-89EE-6EE23A675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35DBE3-F709-8742-9ADE-19BAEFBAA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E4B3D44-0753-EC4D-B04D-B2B40A03B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005161-5E5B-2346-AEA1-082EF8CC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6D9B-9033-464E-897E-452717C15862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E61D3B7-9C51-DE4A-8CC4-04055B89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7A653AA-87EB-554B-A91E-C2F80D4A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62F1-3988-CD48-BC28-20AA1A6777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4444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A98406-3777-2946-B4DA-34CC5DE71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119586D-C0EB-0849-BDA6-FD9307599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857526B-937B-8849-B424-F6434FC98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31EC27C-28CF-224C-9616-E0EA5085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6D9B-9033-464E-897E-452717C15862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2C627E-BD71-A447-81FE-A604300E6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EF72EA2-1907-7946-8D5F-CF8839BC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62F1-3988-CD48-BC28-20AA1A6777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90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D9196C4-6099-404A-AFC3-3BC0A1450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4E1FE3E-F68D-134F-811B-D3DBC6D5F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335F492-ABC1-814C-981E-887A86CDA3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96D9B-9033-464E-897E-452717C15862}" type="datetimeFigureOut">
              <a:rPr lang="pl-PL" smtClean="0"/>
              <a:t>2024-10-25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EFCD754-7397-3840-AA8D-E01BD9800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A195913-B703-5245-9B7A-0A6802B23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62F1-3988-CD48-BC28-20AA1A6777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335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9DBD6C9C-1AA3-924A-9363-4367C87FE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9"/>
            <a:ext cx="12192000" cy="68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90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wiGo - System Mikronawigacji w obiektach użyteczności publicznej">
            <a:hlinkClick r:id="" action="ppaction://media"/>
            <a:extLst>
              <a:ext uri="{FF2B5EF4-FFF2-40B4-BE49-F238E27FC236}">
                <a16:creationId xmlns:a16="http://schemas.microsoft.com/office/drawing/2014/main" id="{A00AD5E5-406A-194D-80BC-184D49B5B0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8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Panoramiczny</PresentationFormat>
  <Paragraphs>0</Paragraphs>
  <Slides>2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Marcin Worecki</dc:creator>
  <cp:lastModifiedBy>Wierzbowska Dominika</cp:lastModifiedBy>
  <cp:revision>3</cp:revision>
  <dcterms:created xsi:type="dcterms:W3CDTF">2024-10-22T03:33:08Z</dcterms:created>
  <dcterms:modified xsi:type="dcterms:W3CDTF">2024-10-25T13:21:09Z</dcterms:modified>
</cp:coreProperties>
</file>