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C98A05-92F7-BC47-6D67-0E8D82EC8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44A91F-573F-CBE2-B2F1-20BEA9A62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F12D17-8C11-E87E-C962-1CFE8223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66F30C-36DC-EA60-7CC9-3ABD9444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5A5142-AB4A-2E44-EC05-DB82FB5D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4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53C9A3-AE92-3F43-CB6F-29879E31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EFE2C07-24D8-A8A8-7A54-5C26DDA57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53DD4F-3215-CF6C-5D09-7BDDFF7E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7BCD69-B1BB-30DD-70FE-BA0AB8BC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ABB14D-C099-BD0F-23BA-40F981A6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18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908D52E-B933-B41B-DEA8-3E9BF697F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E2C7912-5801-FDC8-3795-A4E532363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482243-F36E-6295-8529-AF1EDB5F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D53CFE-2B3C-BB11-D443-4673E93D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485859-5BB3-C367-14BB-8EC19BBF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481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B7D2F5-4089-B2A9-2BBB-6D51FF1A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7ACE79-F4FE-1AD5-9F5A-8549E94B9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CC148F-6427-4EFD-4F03-58262FF1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331F80-966F-3029-4EBA-0C99D1C9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95595B-D7D7-B506-2D51-B5224BE1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82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F545AF-2D49-B7E2-1FBB-5DB1DE4E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77E698-FAC0-BEE2-2054-DF4531EF6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BBE95B-E3A0-3CB0-0CB0-27135DA9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821D79-3015-7D3A-57F4-83141297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89C9F8-06A1-7193-E7DA-9A55AD6C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59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7C3CD0-8D3F-EA4B-F283-A26DDAD1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945AC4-CC97-9AA3-39DE-2386BA8D6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3C44DB-2A36-1843-A917-574A07984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7D1B3E3-8776-851C-284F-157CF388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45878A6-1E54-8A0F-E9A5-5D1C6E02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B0F8293-224A-E4AB-7624-A7864ACD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86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AD8655-0592-9C97-66F2-FDBE4B5F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39B5A1-7E23-6394-DA99-53DBC932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367DEB-4571-6295-DEDD-CDBF16597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B345673-E97A-EF54-AED8-74D8AF439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985740E-B215-13FE-E69B-A8108C603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FE0AF80-29AF-587B-E8CC-87666B4F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5898AD0-8D0A-9DE7-D265-1F6ED38B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A9553BB-1C98-6A49-4569-2B25DDE9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03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82433E-E022-7B8F-D7D5-F063E7D3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1EAA232-2896-3BB5-B23E-A4AB5902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ADE0278-13BD-84BA-D27E-88998630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8DDE830-CB75-4C1F-3345-4E80C481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76F4D03-F901-0BBA-8655-70DCA4C7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DBEACC7-6BD9-E342-CCF8-D1301171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3EA583-0DD7-6335-1740-D4A3476F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20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4C94FC-1862-E19D-F01B-9E5823F4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4CF549-5A4F-0FFD-F49F-D14AB8686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9ADFF6-FE63-C2CE-E804-6202A07D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430B1D-9ED6-5DC5-C447-7E3EFF54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ADCD8B-C64A-6390-F205-6CC61441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13C2491-F2BE-54E8-706E-163CD841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81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045387-E415-E3CD-EB51-48156806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69F6E46-E490-F0CD-4A97-A2E6FE706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3A0E7DB-052B-AAF9-6B5E-0203E9035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92034A-1D44-0738-453C-F0E348AF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14E4F04-A33F-29ED-4651-7C7202D0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2F669E-DB95-0568-C66D-7F3BEA68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30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8B26BCA-22A2-5D75-DC0E-01F1B930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5744D0-8CCE-05EC-1A19-28F95AFAF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AE1A50-0D92-DD61-963F-95530E785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512B2-3B49-4EAA-A0C7-D5F8012038A5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560EBC1-6829-0563-F59E-F7E2346ED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09FCD7-0AE1-F378-7262-2C303D6E8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BEEAA-559D-4FA5-ADFC-B4844FFE7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054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5DB92-6757-8810-3D7D-7625EC651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2829616-0291-62E8-6619-D1BB355E5F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10" name="Obiekt 9" descr="slajd z danymi kontaktowymi www.brajl.media, info@brajl.media, tel. 501550566">
            <a:extLst>
              <a:ext uri="{FF2B5EF4-FFF2-40B4-BE49-F238E27FC236}">
                <a16:creationId xmlns:a16="http://schemas.microsoft.com/office/drawing/2014/main" id="{D5D35A39-EC8C-EAD2-2CDC-3702C77E35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749186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 SE" r:id="rId3" imgW="9121331" imgH="6452643" progId="CorelDRAWSE.Graphic.23">
                  <p:embed/>
                </p:oleObj>
              </mc:Choice>
              <mc:Fallback>
                <p:oleObj name="CorelDRAW SE" r:id="rId3" imgW="9121331" imgH="6452643" progId="CorelDRAWSE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052CE2CE-7758-7998-0C44-6B0CD8DEC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350432"/>
              </p:ext>
            </p:extLst>
          </p:nvPr>
        </p:nvGraphicFramePr>
        <p:xfrm>
          <a:off x="613909" y="610054"/>
          <a:ext cx="4606925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 SE" r:id="rId5" imgW="4607534" imgH="4067651" progId="CorelDRAWSE.Graphic.23">
                  <p:embed/>
                </p:oleObj>
              </mc:Choice>
              <mc:Fallback>
                <p:oleObj name="CorelDRAW SE" r:id="rId5" imgW="4607534" imgH="4067651" progId="CorelDRAWSE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3909" y="610054"/>
                        <a:ext cx="4606925" cy="406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5FE502EB-C6C6-830F-25C3-3D67EBD2E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111149"/>
              </p:ext>
            </p:extLst>
          </p:nvPr>
        </p:nvGraphicFramePr>
        <p:xfrm>
          <a:off x="7464425" y="4752975"/>
          <a:ext cx="4248150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 SE" r:id="rId7" imgW="2671212" imgH="1042171" progId="CorelDRAWSE.Graphic.23">
                  <p:embed/>
                </p:oleObj>
              </mc:Choice>
              <mc:Fallback>
                <p:oleObj name="CorelDRAW SE" r:id="rId7" imgW="2671212" imgH="1042171" progId="CorelDRAWSE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64425" y="4752975"/>
                        <a:ext cx="4248150" cy="165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6305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Panoramiczny</PresentationFormat>
  <Paragraphs>0</Paragraphs>
  <Slides>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Motyw pakietu Office</vt:lpstr>
      <vt:lpstr>CorelDRAW SE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Brajl Media</dc:creator>
  <cp:lastModifiedBy>Wierzbowska Dominika</cp:lastModifiedBy>
  <cp:revision>2</cp:revision>
  <dcterms:created xsi:type="dcterms:W3CDTF">2024-10-17T15:12:54Z</dcterms:created>
  <dcterms:modified xsi:type="dcterms:W3CDTF">2024-10-25T12:44:19Z</dcterms:modified>
</cp:coreProperties>
</file>