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7" autoAdjust="0"/>
    <p:restoredTop sz="94097" autoAdjust="0"/>
  </p:normalViewPr>
  <p:slideViewPr>
    <p:cSldViewPr snapToGrid="0">
      <p:cViewPr varScale="1">
        <p:scale>
          <a:sx n="78" d="100"/>
          <a:sy n="78" d="100"/>
        </p:scale>
        <p:origin x="96" y="10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4" y="0"/>
            <a:ext cx="2949991" cy="496004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6" rIns="78903" bIns="39456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3847650" y="0"/>
            <a:ext cx="2949991" cy="496004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6" rIns="78903" bIns="39456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4" y="9430476"/>
            <a:ext cx="2949991" cy="496004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6" rIns="78903" bIns="39456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3847650" y="9430476"/>
            <a:ext cx="2949991" cy="496004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6" rIns="78903" bIns="39456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4F5827-8BA2-4014-B979-BE054A82DF96}" type="slidenum">
              <a:t>‹#›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SimSun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4486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4" y="0"/>
            <a:ext cx="2945659" cy="497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50D6AB3F-58F6-4BE4-B9EC-07868FC55547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79768" y="4777295"/>
            <a:ext cx="5438140" cy="3908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4" y="9428748"/>
            <a:ext cx="2945659" cy="497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DF59648-D8A7-4C81-9114-373439EE93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9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 pitchFamily="18"/>
        <a:ea typeface="SimSun" pitchFamily="2"/>
        <a:cs typeface="Mangal" pitchFamily="2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 pitchFamily="18"/>
        <a:ea typeface="SimSun" pitchFamily="2"/>
        <a:cs typeface="Mangal" pitchFamily="2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 pitchFamily="18"/>
        <a:ea typeface="SimSun" pitchFamily="2"/>
        <a:cs typeface="Mangal" pitchFamily="2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 pitchFamily="18"/>
        <a:ea typeface="SimSun" pitchFamily="2"/>
        <a:cs typeface="Mangal" pitchFamily="2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 pitchFamily="18"/>
        <a:ea typeface="SimSun" pitchFamily="2"/>
        <a:cs typeface="Mangal" pitchFamily="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1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1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5636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10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10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370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11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11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529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2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2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721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3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3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65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0936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5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5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666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6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6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2443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7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7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006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8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8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901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09804A-BAE3-41B8-90F6-58A58ED8B835}" type="slidenum">
              <a:t>9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850588" y="0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B9F1E8-CCB3-498A-8AC0-13468D29C5B7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10/25/2024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lide Number Placeholder 6"/>
          <p:cNvSpPr txBox="1"/>
          <p:nvPr/>
        </p:nvSpPr>
        <p:spPr>
          <a:xfrm>
            <a:off x="3850588" y="9428748"/>
            <a:ext cx="2945659" cy="49789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7F9136-2E7E-4D67-AD56-BDFE5AB3F70E}" type="slidenum">
              <a:t>9</a:t>
            </a:fld>
            <a:endParaRPr lang="en-US" sz="1200" b="0" i="0" u="none" strike="noStrike" kern="1200" cap="none" spc="0" baseline="0" dirty="0">
              <a:solidFill>
                <a:srgbClr val="000000"/>
              </a:solidFill>
              <a:uFillTx/>
              <a:latin typeface="Calibri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6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631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3518" y="1122124"/>
            <a:ext cx="9144000" cy="238751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3518" y="3601803"/>
            <a:ext cx="9144000" cy="1655640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49245B-D688-4246-A200-0194D5E8E349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968C17-BBA1-47EC-BFAA-5FC0820E7ADF}" type="slidenum">
              <a:t>‹#›</a:t>
            </a:fld>
            <a:endParaRPr lang="en-US"/>
          </a:p>
        </p:txBody>
      </p:sp>
      <p:sp>
        <p:nvSpPr>
          <p:cNvPr id="7" name="Symbol zastępczy tekstu 6"/>
          <p:cNvSpPr txBox="1">
            <a:spLocks noGrp="1"/>
          </p:cNvSpPr>
          <p:nvPr>
            <p:ph type="body" idx="4294967295"/>
          </p:nvPr>
        </p:nvSpPr>
        <p:spPr>
          <a:xfrm>
            <a:off x="609118" y="1604159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lang="pl-PL"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1905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BF71FD-44AE-4DE9-88CD-561B40BACC50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7E2C47-3DFB-45AD-A33F-F6BF154E1C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601" y="364681"/>
            <a:ext cx="2628717" cy="5811844"/>
          </a:xfrm>
        </p:spPr>
        <p:txBody>
          <a:bodyPr vert="eaVert" anchor="t" anchorCtr="1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7718" y="364681"/>
            <a:ext cx="7734242" cy="581184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B3BEA8-9AEA-4C64-9A8D-0E5885383FCF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CAC32E-3C68-48E0-A0E5-6E28A465E3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3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837718" y="1825197"/>
            <a:ext cx="10515600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D7054B-65C6-4ABE-A851-D46216A418CC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27D70B-8B61-4600-AB9D-5126EF492204}" type="slidenum">
              <a:t>‹#›</a:t>
            </a:fld>
            <a:endParaRPr lang="en-US"/>
          </a:p>
        </p:txBody>
      </p:sp>
      <p:sp>
        <p:nvSpPr>
          <p:cNvPr id="7" name="Symbol zastępczy zawartości 6"/>
          <p:cNvSpPr txBox="1">
            <a:spLocks noGrp="1"/>
          </p:cNvSpPr>
          <p:nvPr>
            <p:ph idx="1"/>
          </p:nvPr>
        </p:nvSpPr>
        <p:spPr>
          <a:xfrm>
            <a:off x="609118" y="1604159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lang="pl-PL"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1046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601" y="1709278"/>
            <a:ext cx="10515600" cy="2852644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601" y="4589282"/>
            <a:ext cx="10515600" cy="1500118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8C5148-BF8F-4C51-A7A0-4D5210D07AB4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FAA92D-ACE8-497F-A2D6-5761F893EBA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837718" y="1825197"/>
            <a:ext cx="5181484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6171843" y="1825197"/>
            <a:ext cx="5181484" cy="435131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913B19-59CF-4F6D-96D1-FED37888A430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B46F18-F515-4EEB-A884-2C70D2A4CC3A}" type="slidenum">
              <a:t>‹#›</a:t>
            </a:fld>
            <a:endParaRPr lang="en-US"/>
          </a:p>
        </p:txBody>
      </p:sp>
      <p:sp>
        <p:nvSpPr>
          <p:cNvPr id="8" name="Symbol zastępczy zawartości 7"/>
          <p:cNvSpPr txBox="1">
            <a:spLocks noGrp="1"/>
          </p:cNvSpPr>
          <p:nvPr>
            <p:ph idx="1"/>
          </p:nvPr>
        </p:nvSpPr>
        <p:spPr>
          <a:xfrm>
            <a:off x="609118" y="1604515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lang="pl-PL"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23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519" y="364681"/>
            <a:ext cx="10515600" cy="13255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519" y="1680840"/>
            <a:ext cx="5157718" cy="824038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type="title" idx="4294967295"/>
          </p:nvPr>
        </p:nvSpPr>
        <p:spPr>
          <a:xfrm>
            <a:off x="839519" y="2504879"/>
            <a:ext cx="5157718" cy="3684602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1843" y="1680840"/>
            <a:ext cx="5183276" cy="824038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type="title" idx="4294967295"/>
          </p:nvPr>
        </p:nvSpPr>
        <p:spPr>
          <a:xfrm>
            <a:off x="6171843" y="2504879"/>
            <a:ext cx="5183276" cy="3684602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2800">
                <a:latin typeface="Calibri" pitchFamily="18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F23B6E-F7B7-47A0-B80C-635900799F64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FCA5ED-D820-4B82-86FF-B2F5EBCC4F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8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25C861-AEB3-47B0-B095-031BC4744CA1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9835B1-59BE-400A-94D6-6094F5A350DF}" type="slidenum">
              <a:t>‹#›</a:t>
            </a:fld>
            <a:endParaRPr lang="en-US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609118" y="1604515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lang="pl-PL"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4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51CD7A-497E-4C1F-A702-CC80249E826F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BA13BD-12A7-437A-BDFD-FDCDDD380119}" type="slidenum">
              <a:t>‹#›</a:t>
            </a:fld>
            <a:endParaRPr lang="en-US"/>
          </a:p>
        </p:txBody>
      </p:sp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609118" y="273241"/>
            <a:ext cx="10972443" cy="1144801"/>
          </a:xfrm>
        </p:spPr>
        <p:txBody>
          <a:bodyPr lIns="0" tIns="0" rIns="0" bIns="0" anchorCtr="1"/>
          <a:lstStyle>
            <a:lvl1pPr algn="ctr" hangingPunct="0">
              <a:defRPr lang="pl-PL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609118" y="1604515"/>
            <a:ext cx="10972443" cy="4525923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5"/>
              </a:spcAft>
              <a:defRPr lang="pl-PL" sz="3200">
                <a:latin typeface="Arial" pitchFamily="18"/>
              </a:defRPr>
            </a:lvl1pPr>
          </a:lstStyle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37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519" y="456843"/>
            <a:ext cx="3932276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5182919" y="987122"/>
            <a:ext cx="6172200" cy="4873678"/>
          </a:xfrm>
        </p:spPr>
        <p:txBody>
          <a:bodyPr anchor="t"/>
          <a:lstStyle>
            <a:lvl1pPr marL="228600" indent="-228600">
              <a:spcBef>
                <a:spcPts val="1000"/>
              </a:spcBef>
              <a:buSzPct val="100000"/>
              <a:buFont typeface="Arial" pitchFamily="34"/>
              <a:buChar char="•"/>
              <a:defRPr sz="3200">
                <a:latin typeface="Calibri" pitchFamily="18"/>
              </a:defRPr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519" y="2057043"/>
            <a:ext cx="3932276" cy="3811676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397FCF-A5C3-449A-BC4B-C51CAE1FA22C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995329-1299-4FD9-8477-186F85E664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519" y="456843"/>
            <a:ext cx="3932276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title" idx="4294967295"/>
          </p:nvPr>
        </p:nvSpPr>
        <p:spPr>
          <a:xfrm>
            <a:off x="5182919" y="987122"/>
            <a:ext cx="6172200" cy="4873678"/>
          </a:xfrm>
        </p:spPr>
        <p:txBody>
          <a:bodyPr anchor="t"/>
          <a:lstStyle>
            <a:lvl1pPr>
              <a:spcBef>
                <a:spcPts val="1000"/>
              </a:spcBef>
              <a:defRPr sz="3200">
                <a:latin typeface="Calibri" pitchFamily="18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519" y="2057043"/>
            <a:ext cx="3932276" cy="3811676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064F88-DEC6-4610-AFFB-0E316FF41B02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121C79-A970-4668-8A9F-5DABF11C60B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2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7718" y="364681"/>
            <a:ext cx="10515600" cy="13255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7718" y="1825197"/>
            <a:ext cx="10515600" cy="43513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7718" y="6356158"/>
            <a:ext cx="27432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80C479DB-CE2B-49C6-A630-EAA2E122C8E3}" type="datetime1">
              <a:rPr lang="en-US"/>
              <a:pPr lvl="0"/>
              <a:t>10/25/2024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118" y="6356158"/>
            <a:ext cx="41148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118" y="6356158"/>
            <a:ext cx="2743200" cy="3650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7A3405D-D8DC-41F4-B1C0-956A9A1B7DB6}" type="slidenum">
              <a:t>‹#›</a:t>
            </a:fld>
            <a:r>
              <a:rPr lang="en-US"/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 pitchFamily="18"/>
          <a:ea typeface="SimSun" pitchFamily="2"/>
          <a:cs typeface="Mangal" pitchFamily="2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Mang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Mangal" pitchFamily="2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Mangal" pitchFamily="2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Mangal" pitchFamily="2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SimSun" pitchFamily="2"/>
          <a:cs typeface="Mangal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58D709-514E-FB1F-A3C4-838409D09C9E}"/>
              </a:ext>
            </a:extLst>
          </p:cNvPr>
          <p:cNvSpPr/>
          <p:nvPr/>
        </p:nvSpPr>
        <p:spPr>
          <a:xfrm>
            <a:off x="440846" y="2115898"/>
            <a:ext cx="6820490" cy="262620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pl-PL" sz="4000" b="1" dirty="0"/>
              <a:t>Symulator schorzeń osób z niepełnosprawnościami wzrokowymi.</a:t>
            </a:r>
            <a:endParaRPr lang="en-GB" sz="4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171" y="389543"/>
            <a:ext cx="2316479" cy="1488519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0B58D709-514E-FB1F-A3C4-838409D09C9E}"/>
              </a:ext>
            </a:extLst>
          </p:cNvPr>
          <p:cNvSpPr/>
          <p:nvPr/>
        </p:nvSpPr>
        <p:spPr>
          <a:xfrm>
            <a:off x="7946796" y="4479096"/>
            <a:ext cx="4245204" cy="17832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pl-PL" sz="4000" b="1" dirty="0"/>
              <a:t>Autorzy:</a:t>
            </a:r>
          </a:p>
          <a:p>
            <a:pPr>
              <a:lnSpc>
                <a:spcPct val="114000"/>
              </a:lnSpc>
            </a:pPr>
            <a:r>
              <a:rPr lang="pl-PL" sz="4000" b="1" dirty="0"/>
              <a:t>Adam </a:t>
            </a:r>
            <a:r>
              <a:rPr lang="pl-PL" sz="4000" b="1" dirty="0" err="1"/>
              <a:t>Kurdel</a:t>
            </a:r>
            <a:endParaRPr lang="pl-PL" sz="4000" b="1" dirty="0"/>
          </a:p>
          <a:p>
            <a:pPr>
              <a:lnSpc>
                <a:spcPct val="114000"/>
              </a:lnSpc>
            </a:pPr>
            <a:r>
              <a:rPr lang="pl-PL" sz="4000" b="1" dirty="0"/>
              <a:t>Michał Makulski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B58D709-514E-FB1F-A3C4-838409D09C9E}"/>
              </a:ext>
            </a:extLst>
          </p:cNvPr>
          <p:cNvSpPr/>
          <p:nvPr/>
        </p:nvSpPr>
        <p:spPr>
          <a:xfrm>
            <a:off x="440846" y="5926743"/>
            <a:ext cx="5224663" cy="66625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dirty="0"/>
              <a:t>Warszawa 2024.10.14</a:t>
            </a:r>
            <a:endParaRPr lang="en-GB" sz="2000" dirty="0"/>
          </a:p>
        </p:txBody>
      </p:sp>
      <p:sp>
        <p:nvSpPr>
          <p:cNvPr id="13" name="Tytuł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Podtytuł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ymbol zastępczy tekstu 1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-6178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73378" y="6208718"/>
            <a:ext cx="1028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Rys.9 Widok schodów prowadzących na Peron I - Obniżona wrażliwość na światło </a:t>
            </a:r>
          </a:p>
        </p:txBody>
      </p:sp>
      <p:pic>
        <p:nvPicPr>
          <p:cNvPr id="4" name="Obraz 3" descr="widok z symulatora na schody prowadzące na peron - wizualizacja obniżonej wrażliwości na światł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6" y="1094965"/>
            <a:ext cx="9554074" cy="50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3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96238" y="6001137"/>
            <a:ext cx="11217582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l-PL" sz="2000" b="1" dirty="0">
                <a:solidFill>
                  <a:schemeClr val="bg1"/>
                </a:solidFill>
              </a:rPr>
              <a:t>Rys.10 Obniżona wrażliwość na światło oraz upośledzona ostrość widzenia – połączone dwa negatywne efekty pozwalają rozróżnić jedynie kontury świetlika nad wejściem na Peron I</a:t>
            </a:r>
          </a:p>
        </p:txBody>
      </p:sp>
      <p:pic>
        <p:nvPicPr>
          <p:cNvPr id="3" name="Obraz 2" descr="wizualizacja z symulatora obniżonej wrażliwości na światło oraz upośledzonej ostrości widzen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8" y="942680"/>
            <a:ext cx="9200561" cy="490947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2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widok z symulatora na schody w dół, widoczne żółte oznaczenia na krawędzi schodów oraz oznaczeń w przejściu podziemnym dworc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75" y="1918337"/>
            <a:ext cx="6859836" cy="363371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16243" y="923828"/>
            <a:ext cx="4460789" cy="568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l-PL" sz="2000" b="1" dirty="0">
                <a:solidFill>
                  <a:schemeClr val="bg1"/>
                </a:solidFill>
              </a:rPr>
              <a:t>Wprowadzenie</a:t>
            </a:r>
          </a:p>
          <a:p>
            <a:pPr>
              <a:lnSpc>
                <a:spcPct val="114000"/>
              </a:lnSpc>
            </a:pPr>
            <a:endParaRPr lang="pl-PL" sz="2000" b="1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000" b="1" dirty="0">
                <a:solidFill>
                  <a:schemeClr val="bg1"/>
                </a:solidFill>
              </a:rPr>
              <a:t>Symulator schorzeń osób z niepełnosprawnościami wzrokowymi - przedstawienie problemów i wyzwań z jakimi mierzą się te osoby w środowisku miejskim. </a:t>
            </a:r>
          </a:p>
          <a:p>
            <a:pPr>
              <a:lnSpc>
                <a:spcPct val="114000"/>
              </a:lnSpc>
            </a:pPr>
            <a:endParaRPr lang="pl-PL" sz="2000" b="1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000" b="1" dirty="0">
                <a:solidFill>
                  <a:schemeClr val="bg1"/>
                </a:solidFill>
              </a:rPr>
              <a:t>Wspomaganie komunikacji między podmiotami, firmami oraz organizacjami mającymi wpływ na kształtowanie tego środowiska.</a:t>
            </a:r>
          </a:p>
          <a:p>
            <a:pPr>
              <a:lnSpc>
                <a:spcPct val="114000"/>
              </a:lnSpc>
            </a:pPr>
            <a:endParaRPr lang="pl-PL" sz="2000" b="1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</a:pPr>
            <a:r>
              <a:rPr lang="pl-PL" sz="2000" b="1" dirty="0">
                <a:solidFill>
                  <a:schemeClr val="bg1"/>
                </a:solidFill>
              </a:rPr>
              <a:t>Symulowanie efektów jakie wywołują schorzenia wzroku.</a:t>
            </a:r>
          </a:p>
          <a:p>
            <a:pPr>
              <a:lnSpc>
                <a:spcPct val="114000"/>
              </a:lnSpc>
            </a:pP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00" y="389544"/>
            <a:ext cx="1718950" cy="110456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836124" y="5807007"/>
            <a:ext cx="6928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Rys.1 Widok schodów prowadzących do przejścia podziemnego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4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6350" y="635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widok z symulatora na schody prowadzące w górę do wyjścia na ulicę, widoczne żółte oznaczenia krawędzi schodów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76" y="2095844"/>
            <a:ext cx="6758974" cy="366991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08623" y="619028"/>
            <a:ext cx="5229915" cy="575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l-PL" b="1" dirty="0">
                <a:solidFill>
                  <a:schemeClr val="bg1"/>
                </a:solidFill>
              </a:rPr>
              <a:t>Schorzenia symulowane przez program: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Monochromatyzm (achromatopsja)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 err="1">
                <a:solidFill>
                  <a:schemeClr val="bg1"/>
                </a:solidFill>
              </a:rPr>
              <a:t>T</a:t>
            </a:r>
            <a:r>
              <a:rPr lang="en-GB" b="1" dirty="0" err="1">
                <a:solidFill>
                  <a:schemeClr val="bg1"/>
                </a:solidFill>
              </a:rPr>
              <a:t>richromatyzm</a:t>
            </a:r>
            <a:r>
              <a:rPr lang="en-GB" b="1" dirty="0">
                <a:solidFill>
                  <a:schemeClr val="bg1"/>
                </a:solidFill>
              </a:rPr>
              <a:t> </a:t>
            </a:r>
            <a:r>
              <a:rPr lang="pl-PL" b="1" dirty="0">
                <a:solidFill>
                  <a:schemeClr val="bg1"/>
                </a:solidFill>
              </a:rPr>
              <a:t>nieregularny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Daltonizm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Jaskra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Wysoka krótkowzroczność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Astygmatyzm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GB" b="1" dirty="0" err="1">
                <a:solidFill>
                  <a:schemeClr val="bg1"/>
                </a:solidFill>
              </a:rPr>
              <a:t>Zaćma</a:t>
            </a:r>
            <a:r>
              <a:rPr lang="en-GB" b="1" dirty="0">
                <a:solidFill>
                  <a:schemeClr val="bg1"/>
                </a:solidFill>
              </a:rPr>
              <a:t> (</a:t>
            </a:r>
            <a:r>
              <a:rPr lang="en-GB" b="1" dirty="0" err="1">
                <a:solidFill>
                  <a:schemeClr val="bg1"/>
                </a:solidFill>
              </a:rPr>
              <a:t>katarakta</a:t>
            </a:r>
            <a:r>
              <a:rPr lang="en-GB" b="1" dirty="0">
                <a:solidFill>
                  <a:schemeClr val="bg1"/>
                </a:solidFill>
              </a:rPr>
              <a:t>)</a:t>
            </a:r>
            <a:endParaRPr lang="pl-PL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Ślepota zmierzchowa (nyktalopia)</a:t>
            </a:r>
          </a:p>
          <a:p>
            <a:pPr>
              <a:lnSpc>
                <a:spcPct val="114000"/>
              </a:lnSpc>
            </a:pPr>
            <a:endParaRPr lang="pl-PL" b="1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</a:pPr>
            <a:r>
              <a:rPr lang="pl-PL" b="1" dirty="0">
                <a:solidFill>
                  <a:schemeClr val="bg1"/>
                </a:solidFill>
              </a:rPr>
              <a:t>Schorzenia wzroku = różne negatywne efekty.</a:t>
            </a:r>
          </a:p>
          <a:p>
            <a:pPr>
              <a:lnSpc>
                <a:spcPct val="114000"/>
              </a:lnSpc>
            </a:pPr>
            <a:endParaRPr lang="pl-PL" b="1" dirty="0">
              <a:solidFill>
                <a:schemeClr val="bg1"/>
              </a:solidFill>
            </a:endParaRPr>
          </a:p>
          <a:p>
            <a:pPr>
              <a:lnSpc>
                <a:spcPct val="114000"/>
              </a:lnSpc>
            </a:pPr>
            <a:r>
              <a:rPr lang="pl-PL" b="1" dirty="0">
                <a:solidFill>
                  <a:schemeClr val="bg1"/>
                </a:solidFill>
              </a:rPr>
              <a:t>Efekty schorzeń: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Obniżony kontrast widzenia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Upośledzona ostrości widzenia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Całkowita Ślepota barw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Częściowa Ślepota barw</a:t>
            </a:r>
          </a:p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pl-PL" b="1" dirty="0">
                <a:solidFill>
                  <a:schemeClr val="bg1"/>
                </a:solidFill>
              </a:rPr>
              <a:t>Obniżona wrażliwość na światło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171" y="389543"/>
            <a:ext cx="2316479" cy="148851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912324" y="5922239"/>
            <a:ext cx="6752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Rys.2 Widok schodów prowadzących do wyjścia na ulicę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4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635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3378" y="6208718"/>
            <a:ext cx="859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Rys.3 Widok schodów prowadzących na Peron I - Widzenie prawidłowe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9" name="Obraz 8" descr="widok z symulatora na schody prowadzące na peron I - obraz przedstawiający widzenie prawidłow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3" y="942681"/>
            <a:ext cx="9454082" cy="504500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1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-9427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3378" y="6208718"/>
            <a:ext cx="10341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Rys.4 Widok schodów prowadzących na Peron I - Obniżony kontrast widzenia</a:t>
            </a:r>
          </a:p>
          <a:p>
            <a:pPr marL="342900" indent="-342900">
              <a:buFontTx/>
              <a:buChar char="-"/>
            </a:pPr>
            <a:endParaRPr lang="pl-PL" sz="20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pl-PL" sz="20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Obraz 5" descr="widok z symulatora na schody prowadzące na peron I - widok prezentujący obniżony kontrast widzen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5" y="890178"/>
            <a:ext cx="9627038" cy="507764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-31278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3378" y="6208718"/>
            <a:ext cx="9244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Rys.5 Widok schodów prowadzących na Peron I - Upośledzona ostrość widzenia</a:t>
            </a:r>
          </a:p>
        </p:txBody>
      </p:sp>
      <p:pic>
        <p:nvPicPr>
          <p:cNvPr id="3" name="Obraz 2" descr="widok z symulatora na schody prowadzące na peron I - widok obrazujący upośledzoną ostrość widzen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0" y="942680"/>
            <a:ext cx="9669800" cy="50839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3378" y="6208718"/>
            <a:ext cx="1184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Rys.6 Widok schodów prowadzących na Peron I – Mocniej upośledzona ostrość widzenia</a:t>
            </a:r>
          </a:p>
        </p:txBody>
      </p:sp>
      <p:pic>
        <p:nvPicPr>
          <p:cNvPr id="4" name="Obraz 3" descr="widok z symulatora na schody prowadzące na peron - wizualizacja mniej upośledzonej ostrości widzen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2" y="942680"/>
            <a:ext cx="9500999" cy="511918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3377" y="6208718"/>
            <a:ext cx="10571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Rys.7 Widok schodów prowadzących na Peron I - Całkowita ślepota barw</a:t>
            </a:r>
          </a:p>
        </p:txBody>
      </p:sp>
      <p:pic>
        <p:nvPicPr>
          <p:cNvPr id="3" name="Obraz 2" descr="widok z symulatora na schody prowadzące na peron - wizualizacja całkowitej ślepoty bar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0" y="942680"/>
            <a:ext cx="9624953" cy="50980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0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4BBDBB-DB1B-1314-C193-1C7BCADED8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73378" y="6208718"/>
            <a:ext cx="10516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Rys.8 Widok schodów prowadzących na Peron I - Częściowa ślepota barw</a:t>
            </a:r>
          </a:p>
        </p:txBody>
      </p:sp>
      <p:pic>
        <p:nvPicPr>
          <p:cNvPr id="4" name="Obraz 3" descr="widok z symulatora na schody prowadzące na peron - wizualizacja częściowej ślepoty barw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5" y="985426"/>
            <a:ext cx="9778972" cy="51514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045" y="182153"/>
            <a:ext cx="1183555" cy="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06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../../Downloads/Presentation(2)/office%20theme</Template>
  <TotalTime>19496</TotalTime>
  <Words>281</Words>
  <Application>Microsoft Office PowerPoint</Application>
  <PresentationFormat>Panoramiczny</PresentationFormat>
  <Paragraphs>74</Paragraphs>
  <Slides>11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Symulator schorzeń osób z niepełnosprawnościami wzrokowymi - prezentacja</dc:title>
  <dc:creator>Adam Kurdel</dc:creator>
  <cp:lastModifiedBy>Wierzbowska Dominika</cp:lastModifiedBy>
  <cp:revision>154</cp:revision>
  <cp:lastPrinted>2023-06-14T11:46:52Z</cp:lastPrinted>
  <dcterms:created xsi:type="dcterms:W3CDTF">2017-11-22T13:29:58Z</dcterms:created>
  <dcterms:modified xsi:type="dcterms:W3CDTF">2024-10-25T12:32:00Z</dcterms:modified>
</cp:coreProperties>
</file>