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6"/>
  </p:notesMasterIdLst>
  <p:sldIdLst>
    <p:sldId id="256" r:id="rId2"/>
    <p:sldId id="1626" r:id="rId3"/>
    <p:sldId id="1627" r:id="rId4"/>
    <p:sldId id="1628" r:id="rId5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enik Agnieszka" initials="PA" lastIdx="1" clrIdx="0">
    <p:extLst>
      <p:ext uri="{19B8F6BF-5375-455C-9EA6-DF929625EA0E}">
        <p15:presenceInfo xmlns:p15="http://schemas.microsoft.com/office/powerpoint/2012/main" userId="S::Agnieszka.Palenik@mfipr.gov.pl::6a0c958d-6557-4bbd-8aa6-03360055b1e8" providerId="AD"/>
      </p:ext>
    </p:extLst>
  </p:cmAuthor>
  <p:cmAuthor id="2" name="Gąsior-Skwarek Renata" initials="GSR" lastIdx="6" clrIdx="1">
    <p:extLst>
      <p:ext uri="{19B8F6BF-5375-455C-9EA6-DF929625EA0E}">
        <p15:presenceInfo xmlns:p15="http://schemas.microsoft.com/office/powerpoint/2012/main" userId="S::Renata.Gasior-Skwarek@mfipr.gov.pl::eeb0357b-9b8a-4123-9419-94c3bcfc6b0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F9B7"/>
    <a:srgbClr val="0051B0"/>
    <a:srgbClr val="FFFACE"/>
    <a:srgbClr val="92D050"/>
    <a:srgbClr val="FFD618"/>
    <a:srgbClr val="9999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25E5076-3810-47DD-B79F-674D7AD40C01}" styleName="Styl ciemny 1 — Ak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Styl ciemny 1 — Ak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DBED569-4797-4DF1-A0F4-6AAB3CD982D8}" styleName="Styl jasny 3 — Ak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4B1156A-380E-4F78-BDF5-A606A8083BF9}" styleName="Styl pośredni 4 — Ak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Styl pośredni 4 — Ak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46F890A9-2807-4EBB-B81D-B2AA78EC7F39}" styleName="Styl ciemny 2 - Akcent 5/Ak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E171933-4619-4E11-9A3F-F7608DF75F80}" styleName="Styl pośredni 1 — Ak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Styl pośredni 1 — Ak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Styl pośredni 1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Styl pośredni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96357" autoAdjust="0"/>
  </p:normalViewPr>
  <p:slideViewPr>
    <p:cSldViewPr showGuides="1">
      <p:cViewPr>
        <p:scale>
          <a:sx n="71" d="100"/>
          <a:sy n="71" d="100"/>
        </p:scale>
        <p:origin x="816" y="36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EFF2B-0721-7148-92D1-1650B5B78E9F}" type="datetimeFigureOut">
              <a:rPr lang="pl-PL" smtClean="0"/>
              <a:t>2023-11-23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2B4DB-5212-AD42-B2C1-BD19AC94D4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277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18" Type="http://schemas.openxmlformats.org/officeDocument/2006/relationships/image" Target="../media/image11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17" Type="http://schemas.openxmlformats.org/officeDocument/2006/relationships/image" Target="../media/image10.png"/><Relationship Id="rId2" Type="http://schemas.openxmlformats.org/officeDocument/2006/relationships/image" Target="../media/image4.png"/><Relationship Id="rId16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5" Type="http://schemas.openxmlformats.org/officeDocument/2006/relationships/image" Target="../media/image8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Relationship Id="rId14" Type="http://schemas.openxmlformats.org/officeDocument/2006/relationships/image" Target="../media/image2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6613" y="1973818"/>
            <a:ext cx="8639675" cy="432638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60" y="1973818"/>
            <a:ext cx="3959225" cy="720090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32" y="540402"/>
            <a:ext cx="1080000" cy="1080000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788" y="540402"/>
            <a:ext cx="1080000" cy="10800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944" y="540402"/>
            <a:ext cx="1080000" cy="108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59113"/>
            <a:ext cx="7920115" cy="1107677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2A3D249-6366-4532-95C2-9DDC07D17B44}" type="datetime1">
              <a:rPr lang="pl-PL" smtClean="0"/>
              <a:t>2023-11-23</a:t>
            </a:fld>
            <a:endParaRPr lang="pl-PL" dirty="0"/>
          </a:p>
        </p:txBody>
      </p:sp>
      <p:grpSp>
        <p:nvGrpSpPr>
          <p:cNvPr id="17" name="Grupa 16">
            <a:extLst>
              <a:ext uri="{FF2B5EF4-FFF2-40B4-BE49-F238E27FC236}">
                <a16:creationId xmlns:a16="http://schemas.microsoft.com/office/drawing/2014/main" id="{E58E4334-B4E4-437F-A004-E93F1DB6DA6B}"/>
              </a:ext>
            </a:extLst>
          </p:cNvPr>
          <p:cNvGrpSpPr/>
          <p:nvPr userDrawn="1"/>
        </p:nvGrpSpPr>
        <p:grpSpPr>
          <a:xfrm>
            <a:off x="377354" y="6370378"/>
            <a:ext cx="9666996" cy="950531"/>
            <a:chOff x="377354" y="6370378"/>
            <a:chExt cx="9666996" cy="950531"/>
          </a:xfrm>
        </p:grpSpPr>
        <p:pic>
          <p:nvPicPr>
            <p:cNvPr id="18" name="Obraz 17" descr="logo Funduszy Europejskich">
              <a:extLst>
                <a:ext uri="{FF2B5EF4-FFF2-40B4-BE49-F238E27FC236}">
                  <a16:creationId xmlns:a16="http://schemas.microsoft.com/office/drawing/2014/main" id="{E0BF4BF1-78F3-4D35-BEDE-0444FC23FC3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7354" y="6371047"/>
              <a:ext cx="1621258" cy="949192"/>
            </a:xfrm>
            <a:prstGeom prst="rect">
              <a:avLst/>
            </a:prstGeom>
          </p:spPr>
        </p:pic>
        <p:pic>
          <p:nvPicPr>
            <p:cNvPr id="19" name="Obraz 18" descr="flaga Unii Europejskiej z dopiskiem dofinansowane przez Unię Europejską">
              <a:extLst>
                <a:ext uri="{FF2B5EF4-FFF2-40B4-BE49-F238E27FC236}">
                  <a16:creationId xmlns:a16="http://schemas.microsoft.com/office/drawing/2014/main" id="{491E3BAC-D739-420E-AD4E-1A4524AF449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69842" y="6371047"/>
              <a:ext cx="2633371" cy="949192"/>
            </a:xfrm>
            <a:prstGeom prst="rect">
              <a:avLst/>
            </a:prstGeom>
          </p:spPr>
        </p:pic>
        <p:pic>
          <p:nvPicPr>
            <p:cNvPr id="20" name="Obraz 19" descr="barwy RP">
              <a:extLst>
                <a:ext uri="{FF2B5EF4-FFF2-40B4-BE49-F238E27FC236}">
                  <a16:creationId xmlns:a16="http://schemas.microsoft.com/office/drawing/2014/main" id="{E333F67D-938A-4AA8-949B-B14905E549F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29812" y="6370378"/>
              <a:ext cx="2239772" cy="950531"/>
            </a:xfrm>
            <a:prstGeom prst="rect">
              <a:avLst/>
            </a:prstGeom>
          </p:spPr>
        </p:pic>
        <p:pic>
          <p:nvPicPr>
            <p:cNvPr id="21" name="Obraz 20">
              <a:extLst>
                <a:ext uri="{FF2B5EF4-FFF2-40B4-BE49-F238E27FC236}">
                  <a16:creationId xmlns:a16="http://schemas.microsoft.com/office/drawing/2014/main" id="{A26C1ED3-DDF0-40A4-B5A6-5DA7608BB45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65356" y="6503094"/>
              <a:ext cx="2178994" cy="685098"/>
            </a:xfrm>
            <a:prstGeom prst="rect">
              <a:avLst/>
            </a:prstGeom>
          </p:spPr>
        </p:pic>
        <p:cxnSp>
          <p:nvCxnSpPr>
            <p:cNvPr id="22" name="Łącznik prosty 21">
              <a:extLst>
                <a:ext uri="{FF2B5EF4-FFF2-40B4-BE49-F238E27FC236}">
                  <a16:creationId xmlns:a16="http://schemas.microsoft.com/office/drawing/2014/main" id="{F63C181C-59CD-48AA-A471-479A5FC5BC80}"/>
                </a:ext>
              </a:extLst>
            </p:cNvPr>
            <p:cNvCxnSpPr/>
            <p:nvPr userDrawn="1"/>
          </p:nvCxnSpPr>
          <p:spPr>
            <a:xfrm>
              <a:off x="7578154" y="6601575"/>
              <a:ext cx="0" cy="4881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557672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>
          <p15:clr>
            <a:srgbClr val="FBAE40"/>
          </p15:clr>
        </p15:guide>
        <p15:guide id="2" orient="horz" pos="113">
          <p15:clr>
            <a:srgbClr val="FBAE40"/>
          </p15:clr>
        </p15:guide>
        <p15:guide id="3" orient="horz" pos="2381">
          <p15:clr>
            <a:srgbClr val="FBAE40"/>
          </p15:clr>
        </p15:guide>
        <p15:guide id="4" orient="horz" pos="340">
          <p15:clr>
            <a:srgbClr val="FBAE40"/>
          </p15:clr>
        </p15:guide>
        <p15:guide id="5" orient="horz" pos="567">
          <p15:clr>
            <a:srgbClr val="FBAE40"/>
          </p15:clr>
        </p15:guide>
        <p15:guide id="6" orient="horz" pos="794">
          <p15:clr>
            <a:srgbClr val="FBAE40"/>
          </p15:clr>
        </p15:guide>
        <p15:guide id="7" orient="horz" pos="1020">
          <p15:clr>
            <a:srgbClr val="FBAE40"/>
          </p15:clr>
        </p15:guide>
        <p15:guide id="8" orient="horz" pos="1247">
          <p15:clr>
            <a:srgbClr val="FBAE40"/>
          </p15:clr>
        </p15:guide>
        <p15:guide id="9" orient="horz" pos="1474">
          <p15:clr>
            <a:srgbClr val="FBAE40"/>
          </p15:clr>
        </p15:guide>
        <p15:guide id="10" orient="horz" pos="1701">
          <p15:clr>
            <a:srgbClr val="FBAE40"/>
          </p15:clr>
        </p15:guide>
        <p15:guide id="11" orient="horz" pos="1927">
          <p15:clr>
            <a:srgbClr val="FBAE40"/>
          </p15:clr>
        </p15:guide>
        <p15:guide id="12" orient="horz" pos="2154">
          <p15:clr>
            <a:srgbClr val="FBAE40"/>
          </p15:clr>
        </p15:guide>
        <p15:guide id="13" orient="horz" pos="2608">
          <p15:clr>
            <a:srgbClr val="FBAE40"/>
          </p15:clr>
        </p15:guide>
        <p15:guide id="14" orient="horz" pos="2835">
          <p15:clr>
            <a:srgbClr val="FBAE40"/>
          </p15:clr>
        </p15:guide>
        <p15:guide id="15" orient="horz" pos="3061">
          <p15:clr>
            <a:srgbClr val="FBAE40"/>
          </p15:clr>
        </p15:guide>
        <p15:guide id="16" orient="horz" pos="3288">
          <p15:clr>
            <a:srgbClr val="FBAE40"/>
          </p15:clr>
        </p15:guide>
        <p15:guide id="17" orient="horz" pos="3515">
          <p15:clr>
            <a:srgbClr val="FBAE40"/>
          </p15:clr>
        </p15:guide>
        <p15:guide id="18" orient="horz" pos="3742">
          <p15:clr>
            <a:srgbClr val="FBAE40"/>
          </p15:clr>
        </p15:guide>
        <p15:guide id="19" orient="horz" pos="3968">
          <p15:clr>
            <a:srgbClr val="FBAE40"/>
          </p15:clr>
        </p15:guide>
        <p15:guide id="20" orient="horz" pos="4195">
          <p15:clr>
            <a:srgbClr val="FBAE40"/>
          </p15:clr>
        </p15:guide>
        <p15:guide id="21" orient="horz" pos="4422">
          <p15:clr>
            <a:srgbClr val="FBAE40"/>
          </p15:clr>
        </p15:guide>
        <p15:guide id="22" orient="horz" pos="4649">
          <p15:clr>
            <a:srgbClr val="FBAE40"/>
          </p15:clr>
        </p15:guide>
        <p15:guide id="23" pos="419">
          <p15:clr>
            <a:srgbClr val="FBAE40"/>
          </p15:clr>
        </p15:guide>
        <p15:guide id="24" pos="646">
          <p15:clr>
            <a:srgbClr val="FBAE40"/>
          </p15:clr>
        </p15:guide>
        <p15:guide id="25" pos="873">
          <p15:clr>
            <a:srgbClr val="FBAE40"/>
          </p15:clr>
        </p15:guide>
        <p15:guide id="26" pos="1100">
          <p15:clr>
            <a:srgbClr val="FBAE40"/>
          </p15:clr>
        </p15:guide>
        <p15:guide id="27" pos="1327">
          <p15:clr>
            <a:srgbClr val="FBAE40"/>
          </p15:clr>
        </p15:guide>
        <p15:guide id="28" pos="1553">
          <p15:clr>
            <a:srgbClr val="FBAE40"/>
          </p15:clr>
        </p15:guide>
        <p15:guide id="29" pos="1780">
          <p15:clr>
            <a:srgbClr val="FBAE40"/>
          </p15:clr>
        </p15:guide>
        <p15:guide id="30" pos="2007">
          <p15:clr>
            <a:srgbClr val="FBAE40"/>
          </p15:clr>
        </p15:guide>
        <p15:guide id="31" pos="2234">
          <p15:clr>
            <a:srgbClr val="FBAE40"/>
          </p15:clr>
        </p15:guide>
        <p15:guide id="32" pos="2460">
          <p15:clr>
            <a:srgbClr val="FBAE40"/>
          </p15:clr>
        </p15:guide>
        <p15:guide id="33" pos="2687">
          <p15:clr>
            <a:srgbClr val="FBAE40"/>
          </p15:clr>
        </p15:guide>
        <p15:guide id="34" pos="2914">
          <p15:clr>
            <a:srgbClr val="FBAE40"/>
          </p15:clr>
        </p15:guide>
        <p15:guide id="35" pos="3141">
          <p15:clr>
            <a:srgbClr val="FBAE40"/>
          </p15:clr>
        </p15:guide>
        <p15:guide id="36" pos="3368">
          <p15:clr>
            <a:srgbClr val="FBAE40"/>
          </p15:clr>
        </p15:guide>
        <p15:guide id="37" pos="3594">
          <p15:clr>
            <a:srgbClr val="FBAE40"/>
          </p15:clr>
        </p15:guide>
        <p15:guide id="38" pos="3821">
          <p15:clr>
            <a:srgbClr val="FBAE40"/>
          </p15:clr>
        </p15:guide>
        <p15:guide id="39" pos="4048">
          <p15:clr>
            <a:srgbClr val="FBAE40"/>
          </p15:clr>
        </p15:guide>
        <p15:guide id="40" pos="4275">
          <p15:clr>
            <a:srgbClr val="FBAE40"/>
          </p15:clr>
        </p15:guide>
        <p15:guide id="41" pos="4501">
          <p15:clr>
            <a:srgbClr val="FBAE40"/>
          </p15:clr>
        </p15:guide>
        <p15:guide id="42" pos="4728">
          <p15:clr>
            <a:srgbClr val="FBAE40"/>
          </p15:clr>
        </p15:guide>
        <p15:guide id="43" pos="4955">
          <p15:clr>
            <a:srgbClr val="FBAE40"/>
          </p15:clr>
        </p15:guide>
        <p15:guide id="44" pos="5182">
          <p15:clr>
            <a:srgbClr val="FBAE40"/>
          </p15:clr>
        </p15:guide>
        <p15:guide id="45" pos="5408">
          <p15:clr>
            <a:srgbClr val="FBAE40"/>
          </p15:clr>
        </p15:guide>
        <p15:guide id="46" pos="5635">
          <p15:clr>
            <a:srgbClr val="FBAE40"/>
          </p15:clr>
        </p15:guide>
        <p15:guide id="47" pos="5862">
          <p15:clr>
            <a:srgbClr val="FBAE40"/>
          </p15:clr>
        </p15:guide>
        <p15:guide id="48" pos="6089">
          <p15:clr>
            <a:srgbClr val="FBAE40"/>
          </p15:clr>
        </p15:guide>
        <p15:guide id="49" pos="6316">
          <p15:clr>
            <a:srgbClr val="FBAE40"/>
          </p15:clr>
        </p15:guide>
        <p15:guide id="50" pos="654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>
            <a:extLst>
              <a:ext uri="{FF2B5EF4-FFF2-40B4-BE49-F238E27FC236}">
                <a16:creationId xmlns:a16="http://schemas.microsoft.com/office/drawing/2014/main" id="{F8E39A3A-22D6-B8ED-2F58-16F69704FFAA}"/>
              </a:ext>
            </a:extLst>
          </p:cNvPr>
          <p:cNvSpPr/>
          <p:nvPr userDrawn="1"/>
        </p:nvSpPr>
        <p:spPr>
          <a:xfrm>
            <a:off x="2465388" y="4500563"/>
            <a:ext cx="8226426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ymbol zastępczy obrazu 10">
            <a:extLst>
              <a:ext uri="{FF2B5EF4-FFF2-40B4-BE49-F238E27FC236}">
                <a16:creationId xmlns:a16="http://schemas.microsoft.com/office/drawing/2014/main" id="{A760FD32-D539-3290-0E5F-1B5EF08EB2F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25525" y="0"/>
            <a:ext cx="8640763" cy="5221288"/>
          </a:xfrm>
          <a:custGeom>
            <a:avLst/>
            <a:gdLst>
              <a:gd name="connsiteX0" fmla="*/ 0 w 8640763"/>
              <a:gd name="connsiteY0" fmla="*/ 0 h 5221288"/>
              <a:gd name="connsiteX1" fmla="*/ 8640763 w 8640763"/>
              <a:gd name="connsiteY1" fmla="*/ 0 h 5221288"/>
              <a:gd name="connsiteX2" fmla="*/ 8640763 w 8640763"/>
              <a:gd name="connsiteY2" fmla="*/ 4500563 h 5221288"/>
              <a:gd name="connsiteX3" fmla="*/ 1439863 w 8640763"/>
              <a:gd name="connsiteY3" fmla="*/ 4500563 h 5221288"/>
              <a:gd name="connsiteX4" fmla="*/ 1439863 w 8640763"/>
              <a:gd name="connsiteY4" fmla="*/ 5221288 h 5221288"/>
              <a:gd name="connsiteX5" fmla="*/ 0 w 8640763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40763" h="5221288">
                <a:moveTo>
                  <a:pt x="0" y="0"/>
                </a:moveTo>
                <a:lnTo>
                  <a:pt x="8640763" y="0"/>
                </a:lnTo>
                <a:lnTo>
                  <a:pt x="8640763" y="4500563"/>
                </a:lnTo>
                <a:lnTo>
                  <a:pt x="1439863" y="4500563"/>
                </a:lnTo>
                <a:lnTo>
                  <a:pt x="1439863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pic>
        <p:nvPicPr>
          <p:cNvPr id="7" name="Obraz 6" descr="Obraz zawierający tekst&#10;&#10;Opis wygenerowany automatycznie">
            <a:extLst>
              <a:ext uri="{FF2B5EF4-FFF2-40B4-BE49-F238E27FC236}">
                <a16:creationId xmlns:a16="http://schemas.microsoft.com/office/drawing/2014/main" id="{3B4B8A84-3D08-244B-BF5B-6E361D1A74B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975" y="4500563"/>
            <a:ext cx="3959225" cy="72009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C3C397EF-E780-3941-A190-8FF660EE9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5750" y="5593629"/>
            <a:ext cx="7559675" cy="705572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  <p:grpSp>
        <p:nvGrpSpPr>
          <p:cNvPr id="13" name="Grupa 12">
            <a:extLst>
              <a:ext uri="{FF2B5EF4-FFF2-40B4-BE49-F238E27FC236}">
                <a16:creationId xmlns:a16="http://schemas.microsoft.com/office/drawing/2014/main" id="{9BFD99DC-A75E-49B2-AD8E-B83757809189}"/>
              </a:ext>
            </a:extLst>
          </p:cNvPr>
          <p:cNvGrpSpPr/>
          <p:nvPr userDrawn="1"/>
        </p:nvGrpSpPr>
        <p:grpSpPr>
          <a:xfrm>
            <a:off x="377354" y="6370378"/>
            <a:ext cx="9666996" cy="950531"/>
            <a:chOff x="377354" y="6370378"/>
            <a:chExt cx="9666996" cy="950531"/>
          </a:xfrm>
        </p:grpSpPr>
        <p:pic>
          <p:nvPicPr>
            <p:cNvPr id="14" name="Obraz 13" descr="logo Funduszy Europejskich">
              <a:extLst>
                <a:ext uri="{FF2B5EF4-FFF2-40B4-BE49-F238E27FC236}">
                  <a16:creationId xmlns:a16="http://schemas.microsoft.com/office/drawing/2014/main" id="{C45D6D39-90FC-4D84-B9EA-7F6E3C4E5A3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7354" y="6371047"/>
              <a:ext cx="1621258" cy="949192"/>
            </a:xfrm>
            <a:prstGeom prst="rect">
              <a:avLst/>
            </a:prstGeom>
          </p:spPr>
        </p:pic>
        <p:pic>
          <p:nvPicPr>
            <p:cNvPr id="15" name="Obraz 14" descr="flaga Unii Europejskiej z dopiskiem dofinansowane przez Unię Europejską">
              <a:extLst>
                <a:ext uri="{FF2B5EF4-FFF2-40B4-BE49-F238E27FC236}">
                  <a16:creationId xmlns:a16="http://schemas.microsoft.com/office/drawing/2014/main" id="{D2619EAD-37D5-4B2B-B0F0-E0887C04335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00784" y="6371047"/>
              <a:ext cx="2633371" cy="949192"/>
            </a:xfrm>
            <a:prstGeom prst="rect">
              <a:avLst/>
            </a:prstGeom>
          </p:spPr>
        </p:pic>
        <p:pic>
          <p:nvPicPr>
            <p:cNvPr id="16" name="Obraz 15" descr="barwy RP">
              <a:extLst>
                <a:ext uri="{FF2B5EF4-FFF2-40B4-BE49-F238E27FC236}">
                  <a16:creationId xmlns:a16="http://schemas.microsoft.com/office/drawing/2014/main" id="{7AA29AC7-B566-4193-A3A0-0E371765CE4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29812" y="6370378"/>
              <a:ext cx="2239772" cy="950531"/>
            </a:xfrm>
            <a:prstGeom prst="rect">
              <a:avLst/>
            </a:prstGeom>
          </p:spPr>
        </p:pic>
        <p:pic>
          <p:nvPicPr>
            <p:cNvPr id="17" name="Obraz 16">
              <a:extLst>
                <a:ext uri="{FF2B5EF4-FFF2-40B4-BE49-F238E27FC236}">
                  <a16:creationId xmlns:a16="http://schemas.microsoft.com/office/drawing/2014/main" id="{B761E6A8-962B-4A7E-AF43-FB15C12E7F4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65356" y="6503094"/>
              <a:ext cx="2178994" cy="68509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85084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5525" y="1983572"/>
            <a:ext cx="8640763" cy="4316627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1087764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68EEE8EE-D7CF-4F1D-849B-3E54D1DD80B0}" type="datetime1">
              <a:rPr lang="pl-PL" smtClean="0"/>
              <a:t>2023-11-23</a:t>
            </a:fld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grpSp>
        <p:nvGrpSpPr>
          <p:cNvPr id="16" name="Grupa 15">
            <a:extLst>
              <a:ext uri="{FF2B5EF4-FFF2-40B4-BE49-F238E27FC236}">
                <a16:creationId xmlns:a16="http://schemas.microsoft.com/office/drawing/2014/main" id="{CB5513AB-04E3-4310-BFBE-12F4B3F7A122}"/>
              </a:ext>
            </a:extLst>
          </p:cNvPr>
          <p:cNvGrpSpPr/>
          <p:nvPr userDrawn="1"/>
        </p:nvGrpSpPr>
        <p:grpSpPr>
          <a:xfrm>
            <a:off x="377354" y="6370378"/>
            <a:ext cx="9666996" cy="950531"/>
            <a:chOff x="377354" y="6370378"/>
            <a:chExt cx="9666996" cy="950531"/>
          </a:xfrm>
        </p:grpSpPr>
        <p:pic>
          <p:nvPicPr>
            <p:cNvPr id="8" name="Obraz 7" descr="logo Funduszy Europejskich">
              <a:extLst>
                <a:ext uri="{FF2B5EF4-FFF2-40B4-BE49-F238E27FC236}">
                  <a16:creationId xmlns:a16="http://schemas.microsoft.com/office/drawing/2014/main" id="{500FFCFA-D3A4-40A4-E76C-99575547246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7354" y="6371047"/>
              <a:ext cx="1621258" cy="949192"/>
            </a:xfrm>
            <a:prstGeom prst="rect">
              <a:avLst/>
            </a:prstGeom>
          </p:spPr>
        </p:pic>
        <p:pic>
          <p:nvPicPr>
            <p:cNvPr id="10" name="Obraz 9" descr="flaga Unii Europejskiej z dopiskiem dofinansowane przez Unię Europejską">
              <a:extLst>
                <a:ext uri="{FF2B5EF4-FFF2-40B4-BE49-F238E27FC236}">
                  <a16:creationId xmlns:a16="http://schemas.microsoft.com/office/drawing/2014/main" id="{DC91A070-16DB-C0E1-0B7B-93924541A6E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69842" y="6371047"/>
              <a:ext cx="2633371" cy="949192"/>
            </a:xfrm>
            <a:prstGeom prst="rect">
              <a:avLst/>
            </a:prstGeom>
          </p:spPr>
        </p:pic>
        <p:pic>
          <p:nvPicPr>
            <p:cNvPr id="12" name="Obraz 11" descr="barwy RP">
              <a:extLst>
                <a:ext uri="{FF2B5EF4-FFF2-40B4-BE49-F238E27FC236}">
                  <a16:creationId xmlns:a16="http://schemas.microsoft.com/office/drawing/2014/main" id="{AB280FEF-799B-B9CA-10D2-815DA71DA23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29812" y="6370378"/>
              <a:ext cx="2239772" cy="950531"/>
            </a:xfrm>
            <a:prstGeom prst="rect">
              <a:avLst/>
            </a:prstGeom>
          </p:spPr>
        </p:pic>
        <p:pic>
          <p:nvPicPr>
            <p:cNvPr id="7" name="Obraz 6">
              <a:extLst>
                <a:ext uri="{FF2B5EF4-FFF2-40B4-BE49-F238E27FC236}">
                  <a16:creationId xmlns:a16="http://schemas.microsoft.com/office/drawing/2014/main" id="{C531B3A2-1DFF-417E-ACBB-44C232BF4BE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65356" y="6503094"/>
              <a:ext cx="2178994" cy="685098"/>
            </a:xfrm>
            <a:prstGeom prst="rect">
              <a:avLst/>
            </a:prstGeom>
          </p:spPr>
        </p:pic>
        <p:cxnSp>
          <p:nvCxnSpPr>
            <p:cNvPr id="15" name="Łącznik prosty 14">
              <a:extLst>
                <a:ext uri="{FF2B5EF4-FFF2-40B4-BE49-F238E27FC236}">
                  <a16:creationId xmlns:a16="http://schemas.microsoft.com/office/drawing/2014/main" id="{B536F48C-C09F-492C-A3A9-6FE2C09744DB}"/>
                </a:ext>
              </a:extLst>
            </p:cNvPr>
            <p:cNvCxnSpPr/>
            <p:nvPr userDrawn="1"/>
          </p:nvCxnSpPr>
          <p:spPr>
            <a:xfrm>
              <a:off x="7578154" y="6601575"/>
              <a:ext cx="0" cy="4881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860260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>
          <p15:clr>
            <a:srgbClr val="FBAE40"/>
          </p15:clr>
        </p15:guide>
        <p15:guide id="2" orient="horz" pos="113">
          <p15:clr>
            <a:srgbClr val="FBAE40"/>
          </p15:clr>
        </p15:guide>
        <p15:guide id="3" orient="horz" pos="2381">
          <p15:clr>
            <a:srgbClr val="FBAE40"/>
          </p15:clr>
        </p15:guide>
        <p15:guide id="4" orient="horz" pos="340">
          <p15:clr>
            <a:srgbClr val="FBAE40"/>
          </p15:clr>
        </p15:guide>
        <p15:guide id="5" orient="horz" pos="567">
          <p15:clr>
            <a:srgbClr val="FBAE40"/>
          </p15:clr>
        </p15:guide>
        <p15:guide id="6" orient="horz" pos="794">
          <p15:clr>
            <a:srgbClr val="FBAE40"/>
          </p15:clr>
        </p15:guide>
        <p15:guide id="7" orient="horz" pos="1020">
          <p15:clr>
            <a:srgbClr val="FBAE40"/>
          </p15:clr>
        </p15:guide>
        <p15:guide id="8" orient="horz" pos="1247">
          <p15:clr>
            <a:srgbClr val="FBAE40"/>
          </p15:clr>
        </p15:guide>
        <p15:guide id="9" orient="horz" pos="1474">
          <p15:clr>
            <a:srgbClr val="FBAE40"/>
          </p15:clr>
        </p15:guide>
        <p15:guide id="10" orient="horz" pos="1701">
          <p15:clr>
            <a:srgbClr val="FBAE40"/>
          </p15:clr>
        </p15:guide>
        <p15:guide id="11" orient="horz" pos="1927">
          <p15:clr>
            <a:srgbClr val="FBAE40"/>
          </p15:clr>
        </p15:guide>
        <p15:guide id="12" orient="horz" pos="2154">
          <p15:clr>
            <a:srgbClr val="FBAE40"/>
          </p15:clr>
        </p15:guide>
        <p15:guide id="13" orient="horz" pos="2608">
          <p15:clr>
            <a:srgbClr val="FBAE40"/>
          </p15:clr>
        </p15:guide>
        <p15:guide id="14" orient="horz" pos="2835">
          <p15:clr>
            <a:srgbClr val="FBAE40"/>
          </p15:clr>
        </p15:guide>
        <p15:guide id="15" orient="horz" pos="3061">
          <p15:clr>
            <a:srgbClr val="FBAE40"/>
          </p15:clr>
        </p15:guide>
        <p15:guide id="16" orient="horz" pos="3288">
          <p15:clr>
            <a:srgbClr val="FBAE40"/>
          </p15:clr>
        </p15:guide>
        <p15:guide id="17" orient="horz" pos="3515">
          <p15:clr>
            <a:srgbClr val="FBAE40"/>
          </p15:clr>
        </p15:guide>
        <p15:guide id="18" orient="horz" pos="3742">
          <p15:clr>
            <a:srgbClr val="FBAE40"/>
          </p15:clr>
        </p15:guide>
        <p15:guide id="19" orient="horz" pos="3968">
          <p15:clr>
            <a:srgbClr val="FBAE40"/>
          </p15:clr>
        </p15:guide>
        <p15:guide id="20" orient="horz" pos="4195">
          <p15:clr>
            <a:srgbClr val="FBAE40"/>
          </p15:clr>
        </p15:guide>
        <p15:guide id="21" orient="horz" pos="4422">
          <p15:clr>
            <a:srgbClr val="FBAE40"/>
          </p15:clr>
        </p15:guide>
        <p15:guide id="22" orient="horz" pos="4649">
          <p15:clr>
            <a:srgbClr val="FBAE40"/>
          </p15:clr>
        </p15:guide>
        <p15:guide id="23" pos="419">
          <p15:clr>
            <a:srgbClr val="FBAE40"/>
          </p15:clr>
        </p15:guide>
        <p15:guide id="24" pos="646">
          <p15:clr>
            <a:srgbClr val="FBAE40"/>
          </p15:clr>
        </p15:guide>
        <p15:guide id="25" pos="873">
          <p15:clr>
            <a:srgbClr val="FBAE40"/>
          </p15:clr>
        </p15:guide>
        <p15:guide id="26" pos="1100">
          <p15:clr>
            <a:srgbClr val="FBAE40"/>
          </p15:clr>
        </p15:guide>
        <p15:guide id="27" pos="1327">
          <p15:clr>
            <a:srgbClr val="FBAE40"/>
          </p15:clr>
        </p15:guide>
        <p15:guide id="28" pos="1553">
          <p15:clr>
            <a:srgbClr val="FBAE40"/>
          </p15:clr>
        </p15:guide>
        <p15:guide id="29" pos="1780">
          <p15:clr>
            <a:srgbClr val="FBAE40"/>
          </p15:clr>
        </p15:guide>
        <p15:guide id="30" pos="2007">
          <p15:clr>
            <a:srgbClr val="FBAE40"/>
          </p15:clr>
        </p15:guide>
        <p15:guide id="31" pos="2234">
          <p15:clr>
            <a:srgbClr val="FBAE40"/>
          </p15:clr>
        </p15:guide>
        <p15:guide id="32" pos="2460">
          <p15:clr>
            <a:srgbClr val="FBAE40"/>
          </p15:clr>
        </p15:guide>
        <p15:guide id="33" pos="2687">
          <p15:clr>
            <a:srgbClr val="FBAE40"/>
          </p15:clr>
        </p15:guide>
        <p15:guide id="34" pos="2914">
          <p15:clr>
            <a:srgbClr val="FBAE40"/>
          </p15:clr>
        </p15:guide>
        <p15:guide id="35" pos="3141">
          <p15:clr>
            <a:srgbClr val="FBAE40"/>
          </p15:clr>
        </p15:guide>
        <p15:guide id="36" pos="3368">
          <p15:clr>
            <a:srgbClr val="FBAE40"/>
          </p15:clr>
        </p15:guide>
        <p15:guide id="37" pos="3594">
          <p15:clr>
            <a:srgbClr val="FBAE40"/>
          </p15:clr>
        </p15:guide>
        <p15:guide id="38" pos="3821">
          <p15:clr>
            <a:srgbClr val="FBAE40"/>
          </p15:clr>
        </p15:guide>
        <p15:guide id="39" pos="4048">
          <p15:clr>
            <a:srgbClr val="FBAE40"/>
          </p15:clr>
        </p15:guide>
        <p15:guide id="40" pos="4275">
          <p15:clr>
            <a:srgbClr val="FBAE40"/>
          </p15:clr>
        </p15:guide>
        <p15:guide id="41" pos="4501">
          <p15:clr>
            <a:srgbClr val="FBAE40"/>
          </p15:clr>
        </p15:guide>
        <p15:guide id="42" pos="4728">
          <p15:clr>
            <a:srgbClr val="FBAE40"/>
          </p15:clr>
        </p15:guide>
        <p15:guide id="43" pos="4955">
          <p15:clr>
            <a:srgbClr val="FBAE40"/>
          </p15:clr>
        </p15:guide>
        <p15:guide id="44" pos="5182">
          <p15:clr>
            <a:srgbClr val="FBAE40"/>
          </p15:clr>
        </p15:guide>
        <p15:guide id="45" pos="5408">
          <p15:clr>
            <a:srgbClr val="FBAE40"/>
          </p15:clr>
        </p15:guide>
        <p15:guide id="46" pos="5635">
          <p15:clr>
            <a:srgbClr val="FBAE40"/>
          </p15:clr>
        </p15:guide>
        <p15:guide id="47" pos="5862">
          <p15:clr>
            <a:srgbClr val="FBAE40"/>
          </p15:clr>
        </p15:guide>
        <p15:guide id="48" pos="6089">
          <p15:clr>
            <a:srgbClr val="FBAE40"/>
          </p15:clr>
        </p15:guide>
        <p15:guide id="49" pos="6316">
          <p15:clr>
            <a:srgbClr val="FBAE40"/>
          </p15:clr>
        </p15:guide>
        <p15:guide id="50" pos="6542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784975" cy="522128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</a:extLst>
          </p:cNvPr>
          <p:cNvSpPr/>
          <p:nvPr userDrawn="1"/>
        </p:nvSpPr>
        <p:spPr>
          <a:xfrm>
            <a:off x="2825750" y="4500563"/>
            <a:ext cx="6840538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2808" y="5579563"/>
            <a:ext cx="6133117" cy="648546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6444" y="539750"/>
            <a:ext cx="1799844" cy="366725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857886D-A165-4D54-8DB0-CE6586ECA8EC}" type="datetime1">
              <a:rPr lang="pl-PL" smtClean="0"/>
              <a:t>2023-11-23</a:t>
            </a:fld>
            <a:endParaRPr lang="pl-PL" dirty="0"/>
          </a:p>
        </p:txBody>
      </p:sp>
      <p:pic>
        <p:nvPicPr>
          <p:cNvPr id="18" name="Obraz 17" descr="Obraz zawierający tekst&#10;&#10;Opis wygenerowany automatycznie">
            <a:extLst>
              <a:ext uri="{FF2B5EF4-FFF2-40B4-BE49-F238E27FC236}">
                <a16:creationId xmlns:a16="http://schemas.microsoft.com/office/drawing/2014/main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750" y="4500563"/>
            <a:ext cx="3959225" cy="720090"/>
          </a:xfrm>
          <a:prstGeom prst="rect">
            <a:avLst/>
          </a:prstGeom>
        </p:spPr>
      </p:pic>
      <p:grpSp>
        <p:nvGrpSpPr>
          <p:cNvPr id="12" name="Grupa 11">
            <a:extLst>
              <a:ext uri="{FF2B5EF4-FFF2-40B4-BE49-F238E27FC236}">
                <a16:creationId xmlns:a16="http://schemas.microsoft.com/office/drawing/2014/main" id="{F02ADE49-7492-46F1-8D34-14D4C57CA55D}"/>
              </a:ext>
            </a:extLst>
          </p:cNvPr>
          <p:cNvGrpSpPr/>
          <p:nvPr userDrawn="1"/>
        </p:nvGrpSpPr>
        <p:grpSpPr>
          <a:xfrm>
            <a:off x="377354" y="6370378"/>
            <a:ext cx="9666996" cy="950531"/>
            <a:chOff x="377354" y="6370378"/>
            <a:chExt cx="9666996" cy="950531"/>
          </a:xfrm>
        </p:grpSpPr>
        <p:pic>
          <p:nvPicPr>
            <p:cNvPr id="14" name="Obraz 13" descr="logo Funduszy Europejskich">
              <a:extLst>
                <a:ext uri="{FF2B5EF4-FFF2-40B4-BE49-F238E27FC236}">
                  <a16:creationId xmlns:a16="http://schemas.microsoft.com/office/drawing/2014/main" id="{0777FFF5-4DD1-4DDD-B4BB-26EDD91E1D8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7354" y="6371047"/>
              <a:ext cx="1621258" cy="949192"/>
            </a:xfrm>
            <a:prstGeom prst="rect">
              <a:avLst/>
            </a:prstGeom>
          </p:spPr>
        </p:pic>
        <p:pic>
          <p:nvPicPr>
            <p:cNvPr id="15" name="Obraz 14" descr="flaga Unii Europejskiej z dopiskiem dofinansowane przez Unię Europejską">
              <a:extLst>
                <a:ext uri="{FF2B5EF4-FFF2-40B4-BE49-F238E27FC236}">
                  <a16:creationId xmlns:a16="http://schemas.microsoft.com/office/drawing/2014/main" id="{26A9CF7C-E34E-44DF-A8DA-DCC44A5FFEC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69842" y="6371047"/>
              <a:ext cx="2633371" cy="949192"/>
            </a:xfrm>
            <a:prstGeom prst="rect">
              <a:avLst/>
            </a:prstGeom>
          </p:spPr>
        </p:pic>
        <p:pic>
          <p:nvPicPr>
            <p:cNvPr id="16" name="Obraz 15" descr="barwy RP">
              <a:extLst>
                <a:ext uri="{FF2B5EF4-FFF2-40B4-BE49-F238E27FC236}">
                  <a16:creationId xmlns:a16="http://schemas.microsoft.com/office/drawing/2014/main" id="{2A90F59B-59FF-402B-A889-1DFF267E213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29812" y="6370378"/>
              <a:ext cx="2239772" cy="950531"/>
            </a:xfrm>
            <a:prstGeom prst="rect">
              <a:avLst/>
            </a:prstGeom>
          </p:spPr>
        </p:pic>
        <p:pic>
          <p:nvPicPr>
            <p:cNvPr id="19" name="Obraz 18">
              <a:extLst>
                <a:ext uri="{FF2B5EF4-FFF2-40B4-BE49-F238E27FC236}">
                  <a16:creationId xmlns:a16="http://schemas.microsoft.com/office/drawing/2014/main" id="{8581E1FF-307C-4C27-9968-07595F04F97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65356" y="6503094"/>
              <a:ext cx="2178994" cy="685098"/>
            </a:xfrm>
            <a:prstGeom prst="rect">
              <a:avLst/>
            </a:prstGeom>
          </p:spPr>
        </p:pic>
        <p:cxnSp>
          <p:nvCxnSpPr>
            <p:cNvPr id="25" name="Łącznik prosty 24">
              <a:extLst>
                <a:ext uri="{FF2B5EF4-FFF2-40B4-BE49-F238E27FC236}">
                  <a16:creationId xmlns:a16="http://schemas.microsoft.com/office/drawing/2014/main" id="{BE45C5B5-E84C-45E5-B872-4F9FC0641AF4}"/>
                </a:ext>
              </a:extLst>
            </p:cNvPr>
            <p:cNvCxnSpPr/>
            <p:nvPr userDrawn="1"/>
          </p:nvCxnSpPr>
          <p:spPr>
            <a:xfrm>
              <a:off x="7578154" y="6601575"/>
              <a:ext cx="0" cy="4881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33935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2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</a:extLst>
          </p:cNvPr>
          <p:cNvSpPr/>
          <p:nvPr userDrawn="1"/>
        </p:nvSpPr>
        <p:spPr>
          <a:xfrm>
            <a:off x="2825749" y="4500563"/>
            <a:ext cx="7196139" cy="21595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9925" y="0"/>
            <a:ext cx="6835775" cy="4859338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</a:extLst>
          </p:cNvPr>
          <p:cNvSpPr/>
          <p:nvPr userDrawn="1"/>
        </p:nvSpPr>
        <p:spPr>
          <a:xfrm>
            <a:off x="3905250" y="4500562"/>
            <a:ext cx="3600449" cy="359395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</a:extLst>
          </p:cNvPr>
          <p:cNvSpPr/>
          <p:nvPr userDrawn="1"/>
        </p:nvSpPr>
        <p:spPr>
          <a:xfrm>
            <a:off x="2825751" y="4500561"/>
            <a:ext cx="1079500" cy="358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6113" y="5195719"/>
            <a:ext cx="6480176" cy="1320421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901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>
          <p15:clr>
            <a:srgbClr val="FBAE40"/>
          </p15:clr>
        </p15:guide>
        <p15:guide id="2" orient="horz" pos="113">
          <p15:clr>
            <a:srgbClr val="FBAE40"/>
          </p15:clr>
        </p15:guide>
        <p15:guide id="3" orient="horz" pos="2381">
          <p15:clr>
            <a:srgbClr val="FBAE40"/>
          </p15:clr>
        </p15:guide>
        <p15:guide id="4" orient="horz" pos="340">
          <p15:clr>
            <a:srgbClr val="FBAE40"/>
          </p15:clr>
        </p15:guide>
        <p15:guide id="5" orient="horz" pos="567">
          <p15:clr>
            <a:srgbClr val="FBAE40"/>
          </p15:clr>
        </p15:guide>
        <p15:guide id="6" orient="horz" pos="794">
          <p15:clr>
            <a:srgbClr val="FBAE40"/>
          </p15:clr>
        </p15:guide>
        <p15:guide id="7" orient="horz" pos="1020">
          <p15:clr>
            <a:srgbClr val="FBAE40"/>
          </p15:clr>
        </p15:guide>
        <p15:guide id="8" orient="horz" pos="1247">
          <p15:clr>
            <a:srgbClr val="FBAE40"/>
          </p15:clr>
        </p15:guide>
        <p15:guide id="9" orient="horz" pos="1474">
          <p15:clr>
            <a:srgbClr val="FBAE40"/>
          </p15:clr>
        </p15:guide>
        <p15:guide id="10" orient="horz" pos="1701">
          <p15:clr>
            <a:srgbClr val="FBAE40"/>
          </p15:clr>
        </p15:guide>
        <p15:guide id="11" orient="horz" pos="1927">
          <p15:clr>
            <a:srgbClr val="FBAE40"/>
          </p15:clr>
        </p15:guide>
        <p15:guide id="12" orient="horz" pos="2154">
          <p15:clr>
            <a:srgbClr val="FBAE40"/>
          </p15:clr>
        </p15:guide>
        <p15:guide id="13" orient="horz" pos="2608">
          <p15:clr>
            <a:srgbClr val="FBAE40"/>
          </p15:clr>
        </p15:guide>
        <p15:guide id="14" orient="horz" pos="2835">
          <p15:clr>
            <a:srgbClr val="FBAE40"/>
          </p15:clr>
        </p15:guide>
        <p15:guide id="15" orient="horz" pos="3061">
          <p15:clr>
            <a:srgbClr val="FBAE40"/>
          </p15:clr>
        </p15:guide>
        <p15:guide id="16" orient="horz" pos="3288">
          <p15:clr>
            <a:srgbClr val="FBAE40"/>
          </p15:clr>
        </p15:guide>
        <p15:guide id="17" orient="horz" pos="3515">
          <p15:clr>
            <a:srgbClr val="FBAE40"/>
          </p15:clr>
        </p15:guide>
        <p15:guide id="18" orient="horz" pos="3742">
          <p15:clr>
            <a:srgbClr val="FBAE40"/>
          </p15:clr>
        </p15:guide>
        <p15:guide id="19" orient="horz" pos="3968">
          <p15:clr>
            <a:srgbClr val="FBAE40"/>
          </p15:clr>
        </p15:guide>
        <p15:guide id="20" orient="horz" pos="4195">
          <p15:clr>
            <a:srgbClr val="FBAE40"/>
          </p15:clr>
        </p15:guide>
        <p15:guide id="21" orient="horz" pos="4422">
          <p15:clr>
            <a:srgbClr val="FBAE40"/>
          </p15:clr>
        </p15:guide>
        <p15:guide id="22" orient="horz" pos="4649">
          <p15:clr>
            <a:srgbClr val="FBAE40"/>
          </p15:clr>
        </p15:guide>
        <p15:guide id="23" pos="419">
          <p15:clr>
            <a:srgbClr val="FBAE40"/>
          </p15:clr>
        </p15:guide>
        <p15:guide id="24" pos="646">
          <p15:clr>
            <a:srgbClr val="FBAE40"/>
          </p15:clr>
        </p15:guide>
        <p15:guide id="25" pos="873">
          <p15:clr>
            <a:srgbClr val="FBAE40"/>
          </p15:clr>
        </p15:guide>
        <p15:guide id="26" pos="1100">
          <p15:clr>
            <a:srgbClr val="FBAE40"/>
          </p15:clr>
        </p15:guide>
        <p15:guide id="27" pos="1327">
          <p15:clr>
            <a:srgbClr val="FBAE40"/>
          </p15:clr>
        </p15:guide>
        <p15:guide id="28" pos="1553">
          <p15:clr>
            <a:srgbClr val="FBAE40"/>
          </p15:clr>
        </p15:guide>
        <p15:guide id="29" pos="1780">
          <p15:clr>
            <a:srgbClr val="FBAE40"/>
          </p15:clr>
        </p15:guide>
        <p15:guide id="30" pos="2007">
          <p15:clr>
            <a:srgbClr val="FBAE40"/>
          </p15:clr>
        </p15:guide>
        <p15:guide id="31" pos="2234">
          <p15:clr>
            <a:srgbClr val="FBAE40"/>
          </p15:clr>
        </p15:guide>
        <p15:guide id="32" pos="2460">
          <p15:clr>
            <a:srgbClr val="FBAE40"/>
          </p15:clr>
        </p15:guide>
        <p15:guide id="33" pos="2687">
          <p15:clr>
            <a:srgbClr val="FBAE40"/>
          </p15:clr>
        </p15:guide>
        <p15:guide id="34" pos="2914">
          <p15:clr>
            <a:srgbClr val="FBAE40"/>
          </p15:clr>
        </p15:guide>
        <p15:guide id="35" pos="3141">
          <p15:clr>
            <a:srgbClr val="FBAE40"/>
          </p15:clr>
        </p15:guide>
        <p15:guide id="36" pos="3368">
          <p15:clr>
            <a:srgbClr val="FBAE40"/>
          </p15:clr>
        </p15:guide>
        <p15:guide id="37" pos="3594">
          <p15:clr>
            <a:srgbClr val="FBAE40"/>
          </p15:clr>
        </p15:guide>
        <p15:guide id="38" pos="3821">
          <p15:clr>
            <a:srgbClr val="FBAE40"/>
          </p15:clr>
        </p15:guide>
        <p15:guide id="39" pos="4048">
          <p15:clr>
            <a:srgbClr val="FBAE40"/>
          </p15:clr>
        </p15:guide>
        <p15:guide id="40" pos="4275">
          <p15:clr>
            <a:srgbClr val="FBAE40"/>
          </p15:clr>
        </p15:guide>
        <p15:guide id="41" pos="4501">
          <p15:clr>
            <a:srgbClr val="FBAE40"/>
          </p15:clr>
        </p15:guide>
        <p15:guide id="42" pos="4728">
          <p15:clr>
            <a:srgbClr val="FBAE40"/>
          </p15:clr>
        </p15:guide>
        <p15:guide id="43" pos="4955">
          <p15:clr>
            <a:srgbClr val="FBAE40"/>
          </p15:clr>
        </p15:guide>
        <p15:guide id="44" pos="5182">
          <p15:clr>
            <a:srgbClr val="FBAE40"/>
          </p15:clr>
        </p15:guide>
        <p15:guide id="45" pos="5408">
          <p15:clr>
            <a:srgbClr val="FBAE40"/>
          </p15:clr>
        </p15:guide>
        <p15:guide id="46" pos="5635">
          <p15:clr>
            <a:srgbClr val="FBAE40"/>
          </p15:clr>
        </p15:guide>
        <p15:guide id="47" pos="5862">
          <p15:clr>
            <a:srgbClr val="FBAE40"/>
          </p15:clr>
        </p15:guide>
        <p15:guide id="48" pos="6089">
          <p15:clr>
            <a:srgbClr val="FBAE40"/>
          </p15:clr>
        </p15:guide>
        <p15:guide id="49" pos="6316">
          <p15:clr>
            <a:srgbClr val="FBAE40"/>
          </p15:clr>
        </p15:guide>
        <p15:guide id="50" pos="6542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- tytuł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</p:spTree>
    <p:extLst>
      <p:ext uri="{BB962C8B-B14F-4D97-AF65-F5344CB8AC3E}">
        <p14:creationId xmlns:p14="http://schemas.microsoft.com/office/powerpoint/2010/main" val="90527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ajd - tytuł + 2 elementy zawartości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580965" y="7379675"/>
            <a:ext cx="1080000" cy="180000"/>
          </a:xfrm>
          <a:prstGeom prst="rect">
            <a:avLst/>
          </a:prstGeom>
        </p:spPr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4000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06" y="899836"/>
            <a:ext cx="4320000" cy="108000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906" y="1979837"/>
            <a:ext cx="4320382" cy="468000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580965" y="7379675"/>
            <a:ext cx="1080000" cy="180000"/>
          </a:xfrm>
          <a:prstGeom prst="rect">
            <a:avLst/>
          </a:prstGeom>
        </p:spPr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900113"/>
            <a:ext cx="4986338" cy="5759726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3987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580965" y="7379675"/>
            <a:ext cx="1080000" cy="180000"/>
          </a:xfrm>
          <a:prstGeom prst="rect">
            <a:avLst/>
          </a:prstGeom>
        </p:spPr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999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580965" y="7379675"/>
            <a:ext cx="1080000" cy="180000"/>
          </a:xfrm>
          <a:prstGeom prst="rect">
            <a:avLst/>
          </a:prstGeom>
        </p:spPr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5970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0800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907" y="1979837"/>
            <a:ext cx="8640382" cy="468000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1025870" y="0"/>
            <a:ext cx="1080742" cy="1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2106612" y="0"/>
            <a:ext cx="7559293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16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5" r:id="rId2"/>
    <p:sldLayoutId id="2147483720" r:id="rId3"/>
    <p:sldLayoutId id="2147483721" r:id="rId4"/>
    <p:sldLayoutId id="2147483710" r:id="rId5"/>
    <p:sldLayoutId id="2147483712" r:id="rId6"/>
    <p:sldLayoutId id="2147483726" r:id="rId7"/>
    <p:sldLayoutId id="2147483740" r:id="rId8"/>
    <p:sldLayoutId id="2147483723" r:id="rId9"/>
    <p:sldLayoutId id="2147483728" r:id="rId10"/>
  </p:sldLayoutIdLst>
  <p:hf hdr="0" ftr="0"/>
  <p:txStyles>
    <p:titleStyle>
      <a:lvl1pPr algn="l" defTabSz="1007943" rtl="0" eaLnBrk="1" latinLnBrk="0" hangingPunct="1">
        <a:lnSpc>
          <a:spcPts val="3600"/>
        </a:lnSpc>
        <a:spcBef>
          <a:spcPct val="0"/>
        </a:spcBef>
        <a:buNone/>
        <a:defRPr sz="280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51986" indent="-251986" algn="l" defTabSz="1007943" rtl="0" eaLnBrk="1" latinLnBrk="0" hangingPunct="1">
        <a:lnSpc>
          <a:spcPts val="2400"/>
        </a:lnSpc>
        <a:spcBef>
          <a:spcPts val="1102"/>
        </a:spcBef>
        <a:buClr>
          <a:schemeClr val="accent1"/>
        </a:buClr>
        <a:buFontTx/>
        <a:buBlip>
          <a:blip r:embed="rId12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755957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3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259929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4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763900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267872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93">
          <p15:clr>
            <a:srgbClr val="F26B43"/>
          </p15:clr>
        </p15:guide>
        <p15:guide id="2" pos="419">
          <p15:clr>
            <a:srgbClr val="F26B43"/>
          </p15:clr>
        </p15:guide>
        <p15:guide id="3" pos="646">
          <p15:clr>
            <a:srgbClr val="F26B43"/>
          </p15:clr>
        </p15:guide>
        <p15:guide id="4" pos="873">
          <p15:clr>
            <a:srgbClr val="F26B43"/>
          </p15:clr>
        </p15:guide>
        <p15:guide id="5" pos="1100">
          <p15:clr>
            <a:srgbClr val="F26B43"/>
          </p15:clr>
        </p15:guide>
        <p15:guide id="6" pos="1327">
          <p15:clr>
            <a:srgbClr val="F26B43"/>
          </p15:clr>
        </p15:guide>
        <p15:guide id="7" pos="1553">
          <p15:clr>
            <a:srgbClr val="F26B43"/>
          </p15:clr>
        </p15:guide>
        <p15:guide id="8" pos="1780">
          <p15:clr>
            <a:srgbClr val="F26B43"/>
          </p15:clr>
        </p15:guide>
        <p15:guide id="9" pos="2007">
          <p15:clr>
            <a:srgbClr val="F26B43"/>
          </p15:clr>
        </p15:guide>
        <p15:guide id="10" pos="2234">
          <p15:clr>
            <a:srgbClr val="F26B43"/>
          </p15:clr>
        </p15:guide>
        <p15:guide id="11" pos="2460">
          <p15:clr>
            <a:srgbClr val="F26B43"/>
          </p15:clr>
        </p15:guide>
        <p15:guide id="12" pos="2687">
          <p15:clr>
            <a:srgbClr val="F26B43"/>
          </p15:clr>
        </p15:guide>
        <p15:guide id="13" pos="2914">
          <p15:clr>
            <a:srgbClr val="F26B43"/>
          </p15:clr>
        </p15:guide>
        <p15:guide id="14" pos="3141">
          <p15:clr>
            <a:srgbClr val="F26B43"/>
          </p15:clr>
        </p15:guide>
        <p15:guide id="15" pos="3368">
          <p15:clr>
            <a:srgbClr val="F26B43"/>
          </p15:clr>
        </p15:guide>
        <p15:guide id="16" pos="3594">
          <p15:clr>
            <a:srgbClr val="F26B43"/>
          </p15:clr>
        </p15:guide>
        <p15:guide id="17" pos="3821">
          <p15:clr>
            <a:srgbClr val="F26B43"/>
          </p15:clr>
        </p15:guide>
        <p15:guide id="18" pos="4048">
          <p15:clr>
            <a:srgbClr val="F26B43"/>
          </p15:clr>
        </p15:guide>
        <p15:guide id="19" pos="4275">
          <p15:clr>
            <a:srgbClr val="F26B43"/>
          </p15:clr>
        </p15:guide>
        <p15:guide id="20" pos="4501">
          <p15:clr>
            <a:srgbClr val="F26B43"/>
          </p15:clr>
        </p15:guide>
        <p15:guide id="21" pos="4728">
          <p15:clr>
            <a:srgbClr val="F26B43"/>
          </p15:clr>
        </p15:guide>
        <p15:guide id="22" pos="4955">
          <p15:clr>
            <a:srgbClr val="F26B43"/>
          </p15:clr>
        </p15:guide>
        <p15:guide id="23" pos="5182">
          <p15:clr>
            <a:srgbClr val="F26B43"/>
          </p15:clr>
        </p15:guide>
        <p15:guide id="24" pos="5408">
          <p15:clr>
            <a:srgbClr val="F26B43"/>
          </p15:clr>
        </p15:guide>
        <p15:guide id="25" pos="5635">
          <p15:clr>
            <a:srgbClr val="F26B43"/>
          </p15:clr>
        </p15:guide>
        <p15:guide id="26" pos="5862">
          <p15:clr>
            <a:srgbClr val="F26B43"/>
          </p15:clr>
        </p15:guide>
        <p15:guide id="27" pos="6089">
          <p15:clr>
            <a:srgbClr val="F26B43"/>
          </p15:clr>
        </p15:guide>
        <p15:guide id="28" pos="6316">
          <p15:clr>
            <a:srgbClr val="F26B43"/>
          </p15:clr>
        </p15:guide>
        <p15:guide id="29" pos="6542">
          <p15:clr>
            <a:srgbClr val="F26B43"/>
          </p15:clr>
        </p15:guide>
        <p15:guide id="30" orient="horz" pos="113">
          <p15:clr>
            <a:srgbClr val="F26B43"/>
          </p15:clr>
        </p15:guide>
        <p15:guide id="31" orient="horz" pos="340">
          <p15:clr>
            <a:srgbClr val="F26B43"/>
          </p15:clr>
        </p15:guide>
        <p15:guide id="32" orient="horz" pos="567">
          <p15:clr>
            <a:srgbClr val="F26B43"/>
          </p15:clr>
        </p15:guide>
        <p15:guide id="33" orient="horz" pos="794">
          <p15:clr>
            <a:srgbClr val="F26B43"/>
          </p15:clr>
        </p15:guide>
        <p15:guide id="34" orient="horz" pos="1020">
          <p15:clr>
            <a:srgbClr val="F26B43"/>
          </p15:clr>
        </p15:guide>
        <p15:guide id="35" orient="horz" pos="1247">
          <p15:clr>
            <a:srgbClr val="F26B43"/>
          </p15:clr>
        </p15:guide>
        <p15:guide id="36" orient="horz" pos="1474">
          <p15:clr>
            <a:srgbClr val="F26B43"/>
          </p15:clr>
        </p15:guide>
        <p15:guide id="37" orient="horz" pos="1701">
          <p15:clr>
            <a:srgbClr val="F26B43"/>
          </p15:clr>
        </p15:guide>
        <p15:guide id="38" orient="horz" pos="1927">
          <p15:clr>
            <a:srgbClr val="F26B43"/>
          </p15:clr>
        </p15:guide>
        <p15:guide id="39" orient="horz" pos="2154">
          <p15:clr>
            <a:srgbClr val="F26B43"/>
          </p15:clr>
        </p15:guide>
        <p15:guide id="40" orient="horz" pos="2381">
          <p15:clr>
            <a:srgbClr val="F26B43"/>
          </p15:clr>
        </p15:guide>
        <p15:guide id="41" orient="horz" pos="2608">
          <p15:clr>
            <a:srgbClr val="F26B43"/>
          </p15:clr>
        </p15:guide>
        <p15:guide id="42" orient="horz" pos="2835">
          <p15:clr>
            <a:srgbClr val="F26B43"/>
          </p15:clr>
        </p15:guide>
        <p15:guide id="43" orient="horz" pos="3061">
          <p15:clr>
            <a:srgbClr val="F26B43"/>
          </p15:clr>
        </p15:guide>
        <p15:guide id="44" orient="horz" pos="3288">
          <p15:clr>
            <a:srgbClr val="F26B43"/>
          </p15:clr>
        </p15:guide>
        <p15:guide id="45" orient="horz" pos="3515">
          <p15:clr>
            <a:srgbClr val="F26B43"/>
          </p15:clr>
        </p15:guide>
        <p15:guide id="46" orient="horz" pos="3742">
          <p15:clr>
            <a:srgbClr val="F26B43"/>
          </p15:clr>
        </p15:guide>
        <p15:guide id="47" orient="horz" pos="3968">
          <p15:clr>
            <a:srgbClr val="F26B43"/>
          </p15:clr>
        </p15:guide>
        <p15:guide id="48" orient="horz" pos="4195">
          <p15:clr>
            <a:srgbClr val="F26B43"/>
          </p15:clr>
        </p15:guide>
        <p15:guide id="49" orient="horz" pos="4422">
          <p15:clr>
            <a:srgbClr val="F26B43"/>
          </p15:clr>
        </p15:guide>
        <p15:guide id="50" orient="horz" pos="464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726208F-D6F7-1381-5132-3B60A6BFE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5426" y="2255531"/>
            <a:ext cx="8712968" cy="523220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600" dirty="0">
                <a:latin typeface="+mn-lt"/>
              </a:rPr>
              <a:t>Zasady wyboru przedstawicieli LGD</a:t>
            </a:r>
            <a:br>
              <a:rPr lang="pl-PL" sz="3600" dirty="0">
                <a:latin typeface="+mn-lt"/>
              </a:rPr>
            </a:br>
            <a:r>
              <a:rPr lang="pl-PL" sz="3600" dirty="0">
                <a:latin typeface="+mn-lt"/>
              </a:rPr>
              <a:t>do </a:t>
            </a:r>
            <a:r>
              <a:rPr lang="pl-PL" sz="3600" dirty="0" err="1">
                <a:latin typeface="+mn-lt"/>
              </a:rPr>
              <a:t>skłądu</a:t>
            </a:r>
            <a:r>
              <a:rPr lang="pl-PL" sz="3600" dirty="0">
                <a:latin typeface="+mn-lt"/>
              </a:rPr>
              <a:t> Podkomitetu ds. RLKS</a:t>
            </a:r>
            <a:br>
              <a:rPr lang="pl-PL" sz="3600" dirty="0">
                <a:latin typeface="+mn-lt"/>
              </a:rPr>
            </a:br>
            <a:r>
              <a:rPr lang="pl-PL" sz="3600" dirty="0">
                <a:latin typeface="+mn-lt"/>
              </a:rPr>
              <a:t>- rekomendacje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EF1F3124-6395-4E9B-BE28-366CD71C48F8}"/>
              </a:ext>
            </a:extLst>
          </p:cNvPr>
          <p:cNvSpPr txBox="1"/>
          <p:nvPr/>
        </p:nvSpPr>
        <p:spPr>
          <a:xfrm>
            <a:off x="4913858" y="5508029"/>
            <a:ext cx="30886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8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24 listopada</a:t>
            </a:r>
            <a:r>
              <a:rPr lang="pl-PL" sz="2800" b="1" i="0" u="none" strike="noStrike" baseline="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2023 r.</a:t>
            </a:r>
            <a:endParaRPr lang="pl-PL" sz="28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7931177C-AC97-4930-921B-52D62F9EE7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362" y="323452"/>
            <a:ext cx="10078578" cy="1133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682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1A5EEE6-D0F2-4937-94B9-84E2A2E0C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Decyzja w sprawie powołania Podkomitetu do spraw rozwoju lokalnego kierowanego przez społeczność (po zmianie) będzie przewidywała, że: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EC659F1-16A9-40AE-8BD1-7DE9556D74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314" y="2627709"/>
            <a:ext cx="8640382" cy="3456384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kład Podkomitetu zostanie uzupełniony o przedstawicieli lokalnych grup działania (LGD) z każdego województwa, w którym wdrażany jest wielofunduszowy instrument RLKS.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Członkowie reprezentujący LGD wejdą w skład Podkomitetu po zakończeniu procesu wyboru LSR oraz po przeprowadzeniu procedury wyboru przedstawicieli w każdym z województw.</a:t>
            </a:r>
            <a:endParaRPr lang="pl-PL" sz="2000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LGD z każdego z ww. województw wyłaniają ze swojego grona po dwóch przedstawicieli</a:t>
            </a: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56347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1A5EEE6-D0F2-4937-94B9-84E2A2E0C3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4" y="395461"/>
            <a:ext cx="8640381" cy="1080001"/>
          </a:xfrm>
        </p:spPr>
        <p:txBody>
          <a:bodyPr>
            <a:normAutofit/>
          </a:bodyPr>
          <a:lstStyle/>
          <a:p>
            <a:r>
              <a:rPr lang="pl-PL" dirty="0"/>
              <a:t>Proponowane zasady wyłonienia przedstawicieli LGD – rola Urzędów Marszałkowskich: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EC659F1-16A9-40AE-8BD1-7DE9556D74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522" y="1476925"/>
            <a:ext cx="8712871" cy="4463152"/>
          </a:xfrm>
        </p:spPr>
        <p:txBody>
          <a:bodyPr>
            <a:normAutofit fontScale="77500" lnSpcReduction="20000"/>
          </a:bodyPr>
          <a:lstStyle/>
          <a:p>
            <a:pPr marL="342900" lvl="0" indent="-342900">
              <a:lnSpc>
                <a:spcPct val="107000"/>
              </a:lnSpc>
              <a:buFont typeface="+mj-lt"/>
              <a:buAutoNum type="arabicParenR"/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arenR"/>
            </a:pPr>
            <a:r>
              <a:rPr lang="pl-PL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 organizuje proces wyłonienia przedstawicieli LGD do składu Podkomitetu z terenu swojego województwa.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arenR"/>
            </a:pPr>
            <a:r>
              <a:rPr lang="pl-PL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Proces wyłonienia przedstawicieli powinien zakończyć się w ciągu miesiąca od podpisania ostatniej umowy ramowej z LGD w danym województwie.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arenR"/>
            </a:pPr>
            <a:r>
              <a:rPr lang="pl-PL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 przekazuje informacje o wybranych osobach Przewodniczącemu Podkomitetu oraz wszystkim LGD, których strategie zostały wybrane do dofinansowania.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arenR"/>
            </a:pPr>
            <a:r>
              <a:rPr lang="pl-PL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 umieszcz</a:t>
            </a:r>
            <a:r>
              <a:rPr lang="pl-PL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na swoich stronach internetowych informacje o:</a:t>
            </a:r>
          </a:p>
          <a:p>
            <a:pPr lvl="1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pl-PL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rozpoczęciu procesu wyłaniania przedstawicieli LGD i jego przebiegu, </a:t>
            </a:r>
          </a:p>
          <a:p>
            <a:pPr lvl="1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pl-PL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pl-PL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ynikach wyborów.</a:t>
            </a:r>
          </a:p>
          <a:p>
            <a:pPr marL="342900" indent="-342900">
              <a:lnSpc>
                <a:spcPct val="107000"/>
              </a:lnSpc>
              <a:buFont typeface="+mj-lt"/>
              <a:buAutoNum type="arabicParenR"/>
            </a:pPr>
            <a:r>
              <a:rPr lang="pl-PL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 opracowuje krótkie </a:t>
            </a:r>
            <a:r>
              <a:rPr lang="pl-PL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podsumowanie procesu wyłonienia przedstawicieli LGD do składu Podkomitetu (także umieszczone na stronach www).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pl-PL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153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1A5EEE6-D0F2-4937-94B9-84E2A2E0C3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4" y="395461"/>
            <a:ext cx="8640381" cy="1080001"/>
          </a:xfrm>
        </p:spPr>
        <p:txBody>
          <a:bodyPr>
            <a:normAutofit/>
          </a:bodyPr>
          <a:lstStyle/>
          <a:p>
            <a:r>
              <a:rPr lang="pl-PL" dirty="0"/>
              <a:t>Proponowane zasady wyłonienia przedstawicieli LGD – </a:t>
            </a:r>
            <a:r>
              <a:rPr lang="pl-PL" dirty="0" err="1"/>
              <a:t>inkluzywność</a:t>
            </a:r>
            <a:r>
              <a:rPr lang="pl-PL" dirty="0"/>
              <a:t> procesu: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EC659F1-16A9-40AE-8BD1-7DE9556D74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523" y="1476925"/>
            <a:ext cx="8640382" cy="4463151"/>
          </a:xfrm>
        </p:spPr>
        <p:txBody>
          <a:bodyPr>
            <a:normAutofit fontScale="92500" lnSpcReduction="10000"/>
          </a:bodyPr>
          <a:lstStyle/>
          <a:p>
            <a:pPr marL="342900" lvl="0" indent="-342900">
              <a:lnSpc>
                <a:spcPct val="107000"/>
              </a:lnSpc>
              <a:buFont typeface="+mj-lt"/>
              <a:buAutoNum type="arabicParenR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Przedstawiciele LGD powinni zostać wybrani z udziałem wszystkich LGD, których strategie wybrano do dofinansowania w danym województwie. 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arenR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Proces wyłaniania przedstawicieli LGD powinien respektować warunki i zasady funkcjonowania LGD w danym województwie oraz regionalne zróżnicowanie LGD, </a:t>
            </a:r>
            <a:r>
              <a:rPr lang="pl-P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tj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,:</a:t>
            </a:r>
          </a:p>
          <a:p>
            <a:pPr marL="846871" lvl="1" indent="-342900">
              <a:lnSpc>
                <a:spcPct val="107000"/>
              </a:lnSpc>
              <a:buFont typeface="+mj-lt"/>
              <a:buAutoNum type="arabicParenR"/>
            </a:pPr>
            <a:r>
              <a:rPr lang="pl-P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zapewnić udział sieci LGD działających od czasów poprzedniej perspektywy finansowej 2014-2020 oraz nowopowstałych sieci LGD (jeśli taki e zostały </a:t>
            </a:r>
            <a:r>
              <a:rPr lang="pl-PL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zawiązane),</a:t>
            </a:r>
            <a:endParaRPr lang="pl-P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46871" lvl="1" indent="-342900">
              <a:lnSpc>
                <a:spcPct val="107000"/>
              </a:lnSpc>
              <a:buFont typeface="+mj-lt"/>
              <a:buAutoNum type="arabicParenR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uwzględniać podział LGD na miejskie lub wiejsko-miejskie, </a:t>
            </a:r>
          </a:p>
          <a:p>
            <a:pPr marL="846871" lvl="1" indent="-342900">
              <a:lnSpc>
                <a:spcPct val="107000"/>
              </a:lnSpc>
              <a:buFont typeface="+mj-lt"/>
              <a:buAutoNum type="arabicParenR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uwzględniać LGD mające doświadczenie z poprzedniej perspektywy finansowej 2014-2020 i nowopowstałe LGD.</a:t>
            </a:r>
            <a:endParaRPr lang="pl-P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arenR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Pożądanym rozwiązaniem jest zawiązanie przez LGD </a:t>
            </a: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regionalnych sieci 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skupiających wszystkie LGD z danego województwa.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arenR"/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Przedstawiciele LGD powinni otrzymać informacje o zasadach wykorzystania ich danych osobowych w przypadku ich wybrania do Podkomitetu RLKS</a:t>
            </a:r>
            <a:endParaRPr lang="pl-PL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37599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2187</TotalTime>
  <Words>329</Words>
  <Application>Microsoft Office PowerPoint</Application>
  <PresentationFormat>Niestandardowy</PresentationFormat>
  <Paragraphs>24</Paragraphs>
  <Slides>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8" baseType="lpstr">
      <vt:lpstr>Arial</vt:lpstr>
      <vt:lpstr>Calibri</vt:lpstr>
      <vt:lpstr>Open Sans</vt:lpstr>
      <vt:lpstr>Motyw pakietu Office</vt:lpstr>
      <vt:lpstr>Zasady wyboru przedstawicieli LGD do skłądu Podkomitetu ds. RLKS - rekomendacje</vt:lpstr>
      <vt:lpstr>Decyzja w sprawie powołania Podkomitetu do spraw rozwoju lokalnego kierowanego przez społeczność (po zmianie) będzie przewidywała, że:</vt:lpstr>
      <vt:lpstr>Proponowane zasady wyłonienia przedstawicieli LGD – rola Urzędów Marszałkowskich:</vt:lpstr>
      <vt:lpstr>Proponowane zasady wyłonienia przedstawicieli LGD – inkluzywność procesu: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Sowiński Piotr</dc:creator>
  <cp:lastModifiedBy>Sztetyłło-Budzewska Aleksandra</cp:lastModifiedBy>
  <cp:revision>202</cp:revision>
  <dcterms:created xsi:type="dcterms:W3CDTF">2022-06-22T09:40:44Z</dcterms:created>
  <dcterms:modified xsi:type="dcterms:W3CDTF">2023-11-23T08:57:31Z</dcterms:modified>
</cp:coreProperties>
</file>